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3.jpg" ContentType="image/jpeg"/>
  <Override PartName="/ppt/media/image14.jpg" ContentType="image/jpeg"/>
  <Override PartName="/ppt/media/image15.jpg" ContentType="image/jpeg"/>
  <Override PartName="/ppt/media/image16.jpg" ContentType="image/jpeg"/>
  <Override PartName="/ppt/media/image17.jpg" ContentType="image/jpeg"/>
  <Override PartName="/ppt/media/image1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0" r:id="rId2"/>
  </p:sldMasterIdLst>
  <p:notesMasterIdLst>
    <p:notesMasterId r:id="rId17"/>
  </p:notesMasterIdLst>
  <p:sldIdLst>
    <p:sldId id="259" r:id="rId3"/>
    <p:sldId id="260" r:id="rId4"/>
    <p:sldId id="262" r:id="rId5"/>
    <p:sldId id="261" r:id="rId6"/>
    <p:sldId id="256" r:id="rId7"/>
    <p:sldId id="264" r:id="rId8"/>
    <p:sldId id="257" r:id="rId9"/>
    <p:sldId id="263" r:id="rId10"/>
    <p:sldId id="258" r:id="rId11"/>
    <p:sldId id="268" r:id="rId12"/>
    <p:sldId id="269" r:id="rId13"/>
    <p:sldId id="266" r:id="rId14"/>
    <p:sldId id="265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9FF"/>
    <a:srgbClr val="30CAB4"/>
    <a:srgbClr val="239585"/>
    <a:srgbClr val="7AE0D1"/>
    <a:srgbClr val="2AB3A1"/>
    <a:srgbClr val="2299EA"/>
    <a:srgbClr val="2787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575" autoAdjust="0"/>
  </p:normalViewPr>
  <p:slideViewPr>
    <p:cSldViewPr>
      <p:cViewPr varScale="1">
        <p:scale>
          <a:sx n="112" d="100"/>
          <a:sy n="112" d="100"/>
        </p:scale>
        <p:origin x="156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690160-D328-4B69-A035-90D3C82FA0A6}" type="doc">
      <dgm:prSet loTypeId="urn:microsoft.com/office/officeart/2005/8/layout/vList3" loCatId="list" qsTypeId="urn:microsoft.com/office/officeart/2005/8/quickstyle/3d1" qsCatId="3D" csTypeId="urn:microsoft.com/office/officeart/2005/8/colors/colorful5" csCatId="colorful" phldr="1"/>
      <dgm:spPr/>
    </dgm:pt>
    <dgm:pt modelId="{476E4177-EF8D-419E-AB8A-93E66CC82482}">
      <dgm:prSet phldrT="[Text]" custT="1"/>
      <dgm:spPr>
        <a:gradFill rotWithShape="0">
          <a:gsLst>
            <a:gs pos="0">
              <a:srgbClr val="2787A0"/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 lIns="73152" tIns="274320" rIns="73152" anchor="t"/>
        <a:lstStyle/>
        <a:p>
          <a:pPr algn="ctr" defTabSz="914400">
            <a:buNone/>
          </a:pPr>
          <a:endParaRPr lang="pl-PL" sz="2000" b="0" i="0" dirty="0">
            <a:latin typeface="Corbel"/>
            <a:ea typeface="+mn-ea"/>
            <a:cs typeface="+mn-cs"/>
          </a:endParaRPr>
        </a:p>
      </dgm:t>
    </dgm:pt>
    <dgm:pt modelId="{50A25A56-CEA1-40EB-822C-18475EA4B47A}" type="parTrans" cxnId="{9A40B199-C1E6-4AA6-9486-07915ED7CAE7}">
      <dgm:prSet/>
      <dgm:spPr/>
      <dgm:t>
        <a:bodyPr/>
        <a:lstStyle/>
        <a:p>
          <a:endParaRPr lang="en-US"/>
        </a:p>
      </dgm:t>
    </dgm:pt>
    <dgm:pt modelId="{A91F7A1B-DD1E-4B26-839C-2A5EF0A403AD}" type="sibTrans" cxnId="{9A40B199-C1E6-4AA6-9486-07915ED7CAE7}">
      <dgm:prSet/>
      <dgm:spPr/>
      <dgm:t>
        <a:bodyPr/>
        <a:lstStyle/>
        <a:p>
          <a:endParaRPr lang="en-US"/>
        </a:p>
      </dgm:t>
    </dgm:pt>
    <dgm:pt modelId="{5DD0A7D4-5781-4819-AF33-C5CE25A2D297}">
      <dgm:prSet phldrT="[Text]" custT="1"/>
      <dgm:spPr/>
      <dgm:t>
        <a:bodyPr lIns="73152" tIns="274320" rIns="73152"/>
        <a:lstStyle/>
        <a:p>
          <a:pPr algn="l" defTabSz="914400">
            <a:buNone/>
          </a:pPr>
          <a:endParaRPr lang="pl-PL" sz="2000" b="0" i="0" dirty="0">
            <a:latin typeface="Corbel"/>
            <a:ea typeface="+mn-ea"/>
            <a:cs typeface="+mn-cs"/>
          </a:endParaRPr>
        </a:p>
      </dgm:t>
    </dgm:pt>
    <dgm:pt modelId="{05B7C26E-C389-4346-849B-05526EF2C457}" type="parTrans" cxnId="{7417CC53-98FE-43F4-BF56-8508FB7DA803}">
      <dgm:prSet/>
      <dgm:spPr/>
      <dgm:t>
        <a:bodyPr/>
        <a:lstStyle/>
        <a:p>
          <a:endParaRPr lang="en-US"/>
        </a:p>
      </dgm:t>
    </dgm:pt>
    <dgm:pt modelId="{FD53903F-8A86-4D24-917A-36748269F973}" type="sibTrans" cxnId="{7417CC53-98FE-43F4-BF56-8508FB7DA803}">
      <dgm:prSet/>
      <dgm:spPr/>
      <dgm:t>
        <a:bodyPr/>
        <a:lstStyle/>
        <a:p>
          <a:endParaRPr lang="en-US"/>
        </a:p>
      </dgm:t>
    </dgm:pt>
    <dgm:pt modelId="{77AF15ED-F058-4A0B-B979-9880C6062DF0}">
      <dgm:prSet phldrT="[Text]" custT="1"/>
      <dgm:spPr/>
      <dgm:t>
        <a:bodyPr lIns="73152" tIns="274320" rIns="73152"/>
        <a:lstStyle/>
        <a:p>
          <a:pPr algn="l" defTabSz="914400">
            <a:buNone/>
          </a:pPr>
          <a:endParaRPr lang="pl-PL" sz="2000" b="0" i="0" dirty="0">
            <a:latin typeface="Corbel"/>
            <a:ea typeface="+mn-ea"/>
            <a:cs typeface="+mn-cs"/>
          </a:endParaRPr>
        </a:p>
      </dgm:t>
    </dgm:pt>
    <dgm:pt modelId="{0DF2CDB2-0880-4047-8447-A17EAE7580E4}" type="parTrans" cxnId="{CD3B69F4-72CF-49E2-8926-8FD63E771977}">
      <dgm:prSet/>
      <dgm:spPr/>
      <dgm:t>
        <a:bodyPr/>
        <a:lstStyle/>
        <a:p>
          <a:endParaRPr lang="en-US"/>
        </a:p>
      </dgm:t>
    </dgm:pt>
    <dgm:pt modelId="{E3B236AA-E864-46E4-BC91-F2D73633FEA4}" type="sibTrans" cxnId="{CD3B69F4-72CF-49E2-8926-8FD63E771977}">
      <dgm:prSet/>
      <dgm:spPr/>
      <dgm:t>
        <a:bodyPr/>
        <a:lstStyle/>
        <a:p>
          <a:endParaRPr lang="en-US"/>
        </a:p>
      </dgm:t>
    </dgm:pt>
    <dgm:pt modelId="{5DF8D196-4D3D-4940-9F32-682169997D7A}">
      <dgm:prSet phldrT="[Text]" custT="1"/>
      <dgm:spPr/>
      <dgm:t>
        <a:bodyPr lIns="73152" tIns="274320" rIns="73152"/>
        <a:lstStyle/>
        <a:p>
          <a:pPr algn="l" defTabSz="914400">
            <a:buNone/>
          </a:pPr>
          <a:endParaRPr lang="pl-PL" sz="2000" b="0" i="0" dirty="0">
            <a:latin typeface="Corbel"/>
            <a:ea typeface="+mn-ea"/>
            <a:cs typeface="+mn-cs"/>
          </a:endParaRPr>
        </a:p>
      </dgm:t>
    </dgm:pt>
    <dgm:pt modelId="{51CE1848-AB2A-4E28-8CF5-8442E546E0C5}" type="parTrans" cxnId="{B9B85342-AC50-4E97-8E9E-2FD870B1E881}">
      <dgm:prSet/>
      <dgm:spPr/>
      <dgm:t>
        <a:bodyPr/>
        <a:lstStyle/>
        <a:p>
          <a:endParaRPr lang="en-US"/>
        </a:p>
      </dgm:t>
    </dgm:pt>
    <dgm:pt modelId="{90C1E242-23BD-452C-B222-DCFA2D4DAE3B}" type="sibTrans" cxnId="{B9B85342-AC50-4E97-8E9E-2FD870B1E881}">
      <dgm:prSet/>
      <dgm:spPr/>
      <dgm:t>
        <a:bodyPr/>
        <a:lstStyle/>
        <a:p>
          <a:endParaRPr lang="en-US"/>
        </a:p>
      </dgm:t>
    </dgm:pt>
    <dgm:pt modelId="{C20F2834-7A4B-463C-ABDE-12FFE93933A3}">
      <dgm:prSet phldrT="[Text]" custT="1"/>
      <dgm:spPr/>
      <dgm:t>
        <a:bodyPr lIns="73152" tIns="274320" rIns="73152"/>
        <a:lstStyle/>
        <a:p>
          <a:pPr algn="l" defTabSz="914400">
            <a:buNone/>
          </a:pPr>
          <a:endParaRPr lang="pl-PL" sz="2000" b="0" i="0" dirty="0">
            <a:latin typeface="Corbel"/>
            <a:ea typeface="+mn-ea"/>
            <a:cs typeface="+mn-cs"/>
          </a:endParaRPr>
        </a:p>
      </dgm:t>
    </dgm:pt>
    <dgm:pt modelId="{BCFE97E8-F389-4CB9-AF67-54F99688D24C}" type="parTrans" cxnId="{4C839C11-576D-4F8B-A506-F28B1DFFF881}">
      <dgm:prSet/>
      <dgm:spPr/>
      <dgm:t>
        <a:bodyPr/>
        <a:lstStyle/>
        <a:p>
          <a:endParaRPr lang="en-US"/>
        </a:p>
      </dgm:t>
    </dgm:pt>
    <dgm:pt modelId="{CAE5F0D1-5C6A-4BF8-ACC0-DB67084C99C7}" type="sibTrans" cxnId="{4C839C11-576D-4F8B-A506-F28B1DFFF881}">
      <dgm:prSet/>
      <dgm:spPr/>
      <dgm:t>
        <a:bodyPr/>
        <a:lstStyle/>
        <a:p>
          <a:endParaRPr lang="en-US"/>
        </a:p>
      </dgm:t>
    </dgm:pt>
    <dgm:pt modelId="{F8BEA876-D4D7-4A38-BE15-B8CE11952F9D}">
      <dgm:prSet custT="1"/>
      <dgm:spPr>
        <a:gradFill rotWithShape="0">
          <a:gsLst>
            <a:gs pos="0">
              <a:srgbClr val="2AB3A1"/>
            </a:gs>
            <a:gs pos="80000">
              <a:schemeClr val="accent5">
                <a:hueOff val="-1241735"/>
                <a:satOff val="4976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5">
                <a:hueOff val="-1241735"/>
                <a:satOff val="4976"/>
                <a:lumOff val="1078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endParaRPr lang="pl-PL" sz="2000" dirty="0"/>
        </a:p>
      </dgm:t>
    </dgm:pt>
    <dgm:pt modelId="{AA35747A-165D-4558-887C-83994C162CC4}" type="parTrans" cxnId="{A72CCD35-5B66-4BE1-8576-57DE02BE6B8F}">
      <dgm:prSet/>
      <dgm:spPr/>
      <dgm:t>
        <a:bodyPr/>
        <a:lstStyle/>
        <a:p>
          <a:endParaRPr lang="pl-PL"/>
        </a:p>
      </dgm:t>
    </dgm:pt>
    <dgm:pt modelId="{BEE1CE25-95A7-4CCA-9262-0B6EB59359FD}" type="sibTrans" cxnId="{A72CCD35-5B66-4BE1-8576-57DE02BE6B8F}">
      <dgm:prSet/>
      <dgm:spPr/>
      <dgm:t>
        <a:bodyPr/>
        <a:lstStyle/>
        <a:p>
          <a:endParaRPr lang="pl-PL"/>
        </a:p>
      </dgm:t>
    </dgm:pt>
    <dgm:pt modelId="{259D6F97-B34F-4E2D-83F7-693B251EF46F}">
      <dgm:prSet/>
      <dgm:spPr/>
      <dgm:t>
        <a:bodyPr/>
        <a:lstStyle/>
        <a:p>
          <a:endParaRPr lang="pl-PL"/>
        </a:p>
      </dgm:t>
    </dgm:pt>
    <dgm:pt modelId="{BF62254A-353C-44CF-9B67-2ACBACBBB34B}" type="parTrans" cxnId="{87AE0378-EE31-4377-882A-C130507BF042}">
      <dgm:prSet/>
      <dgm:spPr/>
      <dgm:t>
        <a:bodyPr/>
        <a:lstStyle/>
        <a:p>
          <a:endParaRPr lang="pl-PL"/>
        </a:p>
      </dgm:t>
    </dgm:pt>
    <dgm:pt modelId="{99059E1C-C3C5-4D83-8FCB-09260E964C2C}" type="sibTrans" cxnId="{87AE0378-EE31-4377-882A-C130507BF042}">
      <dgm:prSet/>
      <dgm:spPr/>
      <dgm:t>
        <a:bodyPr/>
        <a:lstStyle/>
        <a:p>
          <a:endParaRPr lang="pl-PL"/>
        </a:p>
      </dgm:t>
    </dgm:pt>
    <dgm:pt modelId="{FF012A43-AA81-47A8-9EC1-EC954EDEACF4}">
      <dgm:prSet/>
      <dgm:spPr/>
      <dgm:t>
        <a:bodyPr/>
        <a:lstStyle/>
        <a:p>
          <a:endParaRPr lang="pl-PL"/>
        </a:p>
      </dgm:t>
    </dgm:pt>
    <dgm:pt modelId="{8C1BC21D-A5D1-4209-8B56-EC4CEB3E15C6}" type="parTrans" cxnId="{68E98A91-E3AE-46AB-8E3E-7D91F8CD0B42}">
      <dgm:prSet/>
      <dgm:spPr/>
      <dgm:t>
        <a:bodyPr/>
        <a:lstStyle/>
        <a:p>
          <a:endParaRPr lang="pl-PL"/>
        </a:p>
      </dgm:t>
    </dgm:pt>
    <dgm:pt modelId="{9505480B-CA2D-4DF3-B893-EF72F8000658}" type="sibTrans" cxnId="{68E98A91-E3AE-46AB-8E3E-7D91F8CD0B42}">
      <dgm:prSet/>
      <dgm:spPr/>
      <dgm:t>
        <a:bodyPr/>
        <a:lstStyle/>
        <a:p>
          <a:endParaRPr lang="pl-PL"/>
        </a:p>
      </dgm:t>
    </dgm:pt>
    <dgm:pt modelId="{055318FA-E762-41C0-9953-FD9E50CD2694}">
      <dgm:prSet/>
      <dgm:spPr/>
      <dgm:t>
        <a:bodyPr/>
        <a:lstStyle/>
        <a:p>
          <a:endParaRPr lang="pl-PL"/>
        </a:p>
      </dgm:t>
    </dgm:pt>
    <dgm:pt modelId="{5210E1F7-99A3-4E5B-8A2F-B00E3975C362}" type="parTrans" cxnId="{66086C2F-369C-4244-8ED2-D1B5846A29AE}">
      <dgm:prSet/>
      <dgm:spPr/>
      <dgm:t>
        <a:bodyPr/>
        <a:lstStyle/>
        <a:p>
          <a:endParaRPr lang="pl-PL"/>
        </a:p>
      </dgm:t>
    </dgm:pt>
    <dgm:pt modelId="{FD29EDEF-3EE2-42E2-9706-6DE52D2330B7}" type="sibTrans" cxnId="{66086C2F-369C-4244-8ED2-D1B5846A29AE}">
      <dgm:prSet/>
      <dgm:spPr/>
      <dgm:t>
        <a:bodyPr/>
        <a:lstStyle/>
        <a:p>
          <a:endParaRPr lang="pl-PL"/>
        </a:p>
      </dgm:t>
    </dgm:pt>
    <dgm:pt modelId="{D706A8B5-58FC-48E0-81CA-6592FFADC8BE}" type="pres">
      <dgm:prSet presAssocID="{AA690160-D328-4B69-A035-90D3C82FA0A6}" presName="linearFlow" presStyleCnt="0">
        <dgm:presLayoutVars>
          <dgm:dir/>
          <dgm:resizeHandles val="exact"/>
        </dgm:presLayoutVars>
      </dgm:prSet>
      <dgm:spPr/>
    </dgm:pt>
    <dgm:pt modelId="{41013C17-CBD4-44BC-B707-CB1D53F2B8F0}" type="pres">
      <dgm:prSet presAssocID="{476E4177-EF8D-419E-AB8A-93E66CC82482}" presName="composite" presStyleCnt="0"/>
      <dgm:spPr/>
    </dgm:pt>
    <dgm:pt modelId="{C9E4C0A9-6DBB-4F09-8A29-99D0925AC646}" type="pres">
      <dgm:prSet presAssocID="{476E4177-EF8D-419E-AB8A-93E66CC82482}" presName="imgShp" presStyleLbl="fgImgPlace1" presStyleIdx="0" presStyleCnt="9" custLinFactX="-100000" custLinFactNeighborX="-100254" custLinFactNeighborY="-4706"/>
      <dgm:spPr>
        <a:blipFill dpi="0" rotWithShape="0">
          <a:blip xmlns:r="http://schemas.openxmlformats.org/officeDocument/2006/relationships" r:embed="rId1"/>
          <a:srcRect/>
          <a:tile tx="0" ty="0" sx="40000" sy="40000" flip="none" algn="ctr"/>
        </a:blipFill>
      </dgm:spPr>
    </dgm:pt>
    <dgm:pt modelId="{B46DBC60-4283-4BFC-A73D-97148204C6AC}" type="pres">
      <dgm:prSet presAssocID="{476E4177-EF8D-419E-AB8A-93E66CC82482}" presName="txShp" presStyleLbl="node1" presStyleIdx="0" presStyleCnt="9" custScaleX="100205" custLinFactNeighborX="-14002" custLinFactNeighborY="236">
        <dgm:presLayoutVars>
          <dgm:bulletEnabled val="1"/>
        </dgm:presLayoutVars>
      </dgm:prSet>
      <dgm:spPr/>
    </dgm:pt>
    <dgm:pt modelId="{BC666F0D-C09E-4595-93A0-95BF4842F3C7}" type="pres">
      <dgm:prSet presAssocID="{A91F7A1B-DD1E-4B26-839C-2A5EF0A403AD}" presName="spacing" presStyleCnt="0"/>
      <dgm:spPr/>
    </dgm:pt>
    <dgm:pt modelId="{11913AC7-8D12-4142-81B9-D6199C7FBB16}" type="pres">
      <dgm:prSet presAssocID="{F8BEA876-D4D7-4A38-BE15-B8CE11952F9D}" presName="composite" presStyleCnt="0"/>
      <dgm:spPr/>
    </dgm:pt>
    <dgm:pt modelId="{5CF22028-8530-4C55-8F52-674EF7BC960C}" type="pres">
      <dgm:prSet presAssocID="{F8BEA876-D4D7-4A38-BE15-B8CE11952F9D}" presName="imgShp" presStyleLbl="fgImgPlace1" presStyleIdx="1" presStyleCnt="9" custLinFactX="-100000" custLinFactNeighborX="-100740" custLinFactNeighborY="-91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5A656D64-D0D0-400E-AAA4-1E44C3B60B3A}" type="pres">
      <dgm:prSet presAssocID="{F8BEA876-D4D7-4A38-BE15-B8CE11952F9D}" presName="txShp" presStyleLbl="node1" presStyleIdx="1" presStyleCnt="9" custLinFactNeighborX="-14156" custLinFactNeighborY="-2576">
        <dgm:presLayoutVars>
          <dgm:bulletEnabled val="1"/>
        </dgm:presLayoutVars>
      </dgm:prSet>
      <dgm:spPr/>
    </dgm:pt>
    <dgm:pt modelId="{F2426745-BEED-4E48-9701-26E2A8D6F34B}" type="pres">
      <dgm:prSet presAssocID="{BEE1CE25-95A7-4CCA-9262-0B6EB59359FD}" presName="spacing" presStyleCnt="0"/>
      <dgm:spPr/>
    </dgm:pt>
    <dgm:pt modelId="{EB42A2D1-CD71-4C53-BD81-94BD8ECFAAC8}" type="pres">
      <dgm:prSet presAssocID="{259D6F97-B34F-4E2D-83F7-693B251EF46F}" presName="composite" presStyleCnt="0"/>
      <dgm:spPr/>
    </dgm:pt>
    <dgm:pt modelId="{7151BEEB-C787-4709-8132-6585FDA881DD}" type="pres">
      <dgm:prSet presAssocID="{259D6F97-B34F-4E2D-83F7-693B251EF46F}" presName="imgShp" presStyleLbl="fgImgPlace1" presStyleIdx="2" presStyleCnt="9" custLinFactX="-100000" custLinFactNeighborX="-100740" custLinFactNeighborY="-121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2E0B7EEB-63BE-4B26-BB3B-0A28696E1962}" type="pres">
      <dgm:prSet presAssocID="{259D6F97-B34F-4E2D-83F7-693B251EF46F}" presName="txShp" presStyleLbl="node1" presStyleIdx="2" presStyleCnt="9" custLinFactNeighborX="-14156" custLinFactNeighborY="-1217">
        <dgm:presLayoutVars>
          <dgm:bulletEnabled val="1"/>
        </dgm:presLayoutVars>
      </dgm:prSet>
      <dgm:spPr/>
    </dgm:pt>
    <dgm:pt modelId="{95B18D89-A45E-45EC-8953-D0FF93FB8AC4}" type="pres">
      <dgm:prSet presAssocID="{99059E1C-C3C5-4D83-8FCB-09260E964C2C}" presName="spacing" presStyleCnt="0"/>
      <dgm:spPr/>
    </dgm:pt>
    <dgm:pt modelId="{B9F9E272-E459-4A7C-9B6E-013F42AEACB6}" type="pres">
      <dgm:prSet presAssocID="{FF012A43-AA81-47A8-9EC1-EC954EDEACF4}" presName="composite" presStyleCnt="0"/>
      <dgm:spPr/>
    </dgm:pt>
    <dgm:pt modelId="{DAC4EF39-867C-4F83-9BF2-D46D68624244}" type="pres">
      <dgm:prSet presAssocID="{FF012A43-AA81-47A8-9EC1-EC954EDEACF4}" presName="imgShp" presStyleLbl="fgImgPlace1" presStyleIdx="3" presStyleCnt="9" custLinFactX="-100000" custLinFactNeighborX="-100740" custLinFactNeighborY="-1518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2E82D4D7-12F5-40E4-95DB-415D5C58FE32}" type="pres">
      <dgm:prSet presAssocID="{FF012A43-AA81-47A8-9EC1-EC954EDEACF4}" presName="txShp" presStyleLbl="node1" presStyleIdx="3" presStyleCnt="9" custLinFactNeighborX="-14156" custLinFactNeighborY="-1518">
        <dgm:presLayoutVars>
          <dgm:bulletEnabled val="1"/>
        </dgm:presLayoutVars>
      </dgm:prSet>
      <dgm:spPr/>
    </dgm:pt>
    <dgm:pt modelId="{BE3E83A1-AB49-469D-9807-B5B1FA004F9A}" type="pres">
      <dgm:prSet presAssocID="{9505480B-CA2D-4DF3-B893-EF72F8000658}" presName="spacing" presStyleCnt="0"/>
      <dgm:spPr/>
    </dgm:pt>
    <dgm:pt modelId="{DDA4E6CB-BFC5-4236-87E0-75C336D84062}" type="pres">
      <dgm:prSet presAssocID="{055318FA-E762-41C0-9953-FD9E50CD2694}" presName="composite" presStyleCnt="0"/>
      <dgm:spPr/>
    </dgm:pt>
    <dgm:pt modelId="{F9F669CE-359D-4E86-BC73-9C18F653E428}" type="pres">
      <dgm:prSet presAssocID="{055318FA-E762-41C0-9953-FD9E50CD2694}" presName="imgShp" presStyleLbl="fgImgPlace1" presStyleIdx="4" presStyleCnt="9" custLinFactX="-100000" custLinFactNeighborX="-100740" custLinFactNeighborY="-1820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819B5D0-ABA1-4691-A9E2-47212B34F7D2}" type="pres">
      <dgm:prSet presAssocID="{055318FA-E762-41C0-9953-FD9E50CD2694}" presName="txShp" presStyleLbl="node1" presStyleIdx="4" presStyleCnt="9" custLinFactNeighborX="-14156" custLinFactNeighborY="-1820">
        <dgm:presLayoutVars>
          <dgm:bulletEnabled val="1"/>
        </dgm:presLayoutVars>
      </dgm:prSet>
      <dgm:spPr/>
    </dgm:pt>
    <dgm:pt modelId="{87942B22-843C-4EB0-A8F3-4B806562FFEC}" type="pres">
      <dgm:prSet presAssocID="{FD29EDEF-3EE2-42E2-9706-6DE52D2330B7}" presName="spacing" presStyleCnt="0"/>
      <dgm:spPr/>
    </dgm:pt>
    <dgm:pt modelId="{3526C023-30F6-4E56-A420-B890214854D6}" type="pres">
      <dgm:prSet presAssocID="{5DD0A7D4-5781-4819-AF33-C5CE25A2D297}" presName="composite" presStyleCnt="0"/>
      <dgm:spPr/>
    </dgm:pt>
    <dgm:pt modelId="{75B501CC-0F09-4273-9F0F-D55D1A7531C6}" type="pres">
      <dgm:prSet presAssocID="{5DD0A7D4-5781-4819-AF33-C5CE25A2D297}" presName="imgShp" presStyleLbl="fgImgPlace1" presStyleIdx="5" presStyleCnt="9" custLinFactX="-100000" custLinFactNeighborX="-100740" custLinFactNeighborY="-2121"/>
      <dgm:spPr>
        <a:blipFill dpi="0" rotWithShape="0">
          <a:blip xmlns:r="http://schemas.openxmlformats.org/officeDocument/2006/relationships" r:embed="rId6"/>
          <a:srcRect/>
          <a:tile tx="0" ty="0" sx="30000" sy="30000" flip="none" algn="ctr"/>
        </a:blipFill>
      </dgm:spPr>
    </dgm:pt>
    <dgm:pt modelId="{A0984E09-DDAC-4B75-97C5-B2AEC4042B18}" type="pres">
      <dgm:prSet presAssocID="{5DD0A7D4-5781-4819-AF33-C5CE25A2D297}" presName="txShp" presStyleLbl="node1" presStyleIdx="5" presStyleCnt="9" custLinFactNeighborX="-14156" custLinFactNeighborY="-2121">
        <dgm:presLayoutVars>
          <dgm:bulletEnabled val="1"/>
        </dgm:presLayoutVars>
      </dgm:prSet>
      <dgm:spPr/>
    </dgm:pt>
    <dgm:pt modelId="{D2573DA6-A1FB-4268-82B0-D7AE5E78F6E3}" type="pres">
      <dgm:prSet presAssocID="{FD53903F-8A86-4D24-917A-36748269F973}" presName="spacing" presStyleCnt="0"/>
      <dgm:spPr/>
    </dgm:pt>
    <dgm:pt modelId="{F81D4896-E62C-4EEC-80FC-78F9323EA5A4}" type="pres">
      <dgm:prSet presAssocID="{77AF15ED-F058-4A0B-B979-9880C6062DF0}" presName="composite" presStyleCnt="0"/>
      <dgm:spPr/>
    </dgm:pt>
    <dgm:pt modelId="{9CDE02FD-E2D2-4AC6-BFC5-7FC083BCEB04}" type="pres">
      <dgm:prSet presAssocID="{77AF15ED-F058-4A0B-B979-9880C6062DF0}" presName="imgShp" presStyleLbl="fgImgPlace1" presStyleIdx="6" presStyleCnt="9" custLinFactX="-100000" custLinFactNeighborX="-100740" custLinFactNeighborY="-2422"/>
      <dgm:spPr>
        <a:blipFill dpi="0" rotWithShape="0">
          <a:blip xmlns:r="http://schemas.openxmlformats.org/officeDocument/2006/relationships" r:embed="rId7"/>
          <a:srcRect/>
          <a:tile tx="222250" ty="-762000" sx="40000" sy="40000" flip="none" algn="ctr"/>
        </a:blipFill>
      </dgm:spPr>
    </dgm:pt>
    <dgm:pt modelId="{3BF2EB59-7673-4D5D-89B6-985F953B3F91}" type="pres">
      <dgm:prSet presAssocID="{77AF15ED-F058-4A0B-B979-9880C6062DF0}" presName="txShp" presStyleLbl="node1" presStyleIdx="6" presStyleCnt="9" custLinFactNeighborX="-14156" custLinFactNeighborY="-2422">
        <dgm:presLayoutVars>
          <dgm:bulletEnabled val="1"/>
        </dgm:presLayoutVars>
      </dgm:prSet>
      <dgm:spPr/>
    </dgm:pt>
    <dgm:pt modelId="{10586345-C674-4D58-A4CD-44737FA2FC45}" type="pres">
      <dgm:prSet presAssocID="{E3B236AA-E864-46E4-BC91-F2D73633FEA4}" presName="spacing" presStyleCnt="0"/>
      <dgm:spPr/>
    </dgm:pt>
    <dgm:pt modelId="{AD7A30A2-B023-4D40-A7B8-2A0A2B3B2C94}" type="pres">
      <dgm:prSet presAssocID="{5DF8D196-4D3D-4940-9F32-682169997D7A}" presName="composite" presStyleCnt="0"/>
      <dgm:spPr/>
    </dgm:pt>
    <dgm:pt modelId="{11234ECD-BCD8-4060-A0D9-50E378C3C558}" type="pres">
      <dgm:prSet presAssocID="{5DF8D196-4D3D-4940-9F32-682169997D7A}" presName="imgShp" presStyleLbl="fgImgPlace1" presStyleIdx="7" presStyleCnt="9" custLinFactX="-100000" custLinFactNeighborX="-100740" custLinFactNeighborY="-2724"/>
      <dgm:spPr>
        <a:blipFill dpi="0" rotWithShape="0">
          <a:blip xmlns:r="http://schemas.openxmlformats.org/officeDocument/2006/relationships" r:embed="rId8"/>
          <a:srcRect/>
          <a:tile tx="0" ty="0" sx="60000" sy="60000" flip="none" algn="ctr"/>
        </a:blipFill>
      </dgm:spPr>
    </dgm:pt>
    <dgm:pt modelId="{2138ACE4-D9BA-4E5A-BF49-F58F675F681D}" type="pres">
      <dgm:prSet presAssocID="{5DF8D196-4D3D-4940-9F32-682169997D7A}" presName="txShp" presStyleLbl="node1" presStyleIdx="7" presStyleCnt="9" custLinFactNeighborX="-14156" custLinFactNeighborY="-2724">
        <dgm:presLayoutVars>
          <dgm:bulletEnabled val="1"/>
        </dgm:presLayoutVars>
      </dgm:prSet>
      <dgm:spPr/>
    </dgm:pt>
    <dgm:pt modelId="{6B471733-9F7A-4592-8162-701E318737EA}" type="pres">
      <dgm:prSet presAssocID="{90C1E242-23BD-452C-B222-DCFA2D4DAE3B}" presName="spacing" presStyleCnt="0"/>
      <dgm:spPr/>
    </dgm:pt>
    <dgm:pt modelId="{BA417068-38E5-43B0-BFC0-202F6168DA88}" type="pres">
      <dgm:prSet presAssocID="{C20F2834-7A4B-463C-ABDE-12FFE93933A3}" presName="composite" presStyleCnt="0"/>
      <dgm:spPr/>
    </dgm:pt>
    <dgm:pt modelId="{F66C7FA6-6ED7-40DA-A9CF-A21475EEC0CF}" type="pres">
      <dgm:prSet presAssocID="{C20F2834-7A4B-463C-ABDE-12FFE93933A3}" presName="imgShp" presStyleLbl="fgImgPlace1" presStyleIdx="8" presStyleCnt="9" custLinFactX="-100000" custLinFactNeighborX="-100740" custLinFactNeighborY="-3025"/>
      <dgm:spPr>
        <a:blipFill dpi="0" rotWithShape="0">
          <a:blip xmlns:r="http://schemas.openxmlformats.org/officeDocument/2006/relationships" r:embed="rId9"/>
          <a:srcRect/>
          <a:tile tx="889000" ty="0" sx="90000" sy="90000" flip="none" algn="r"/>
        </a:blipFill>
      </dgm:spPr>
    </dgm:pt>
    <dgm:pt modelId="{5E9CD291-02DE-4292-B21A-6A6835AE75B1}" type="pres">
      <dgm:prSet presAssocID="{C20F2834-7A4B-463C-ABDE-12FFE93933A3}" presName="txShp" presStyleLbl="node1" presStyleIdx="8" presStyleCnt="9" custLinFactNeighborX="-14383" custLinFactNeighborY="-7218">
        <dgm:presLayoutVars>
          <dgm:bulletEnabled val="1"/>
        </dgm:presLayoutVars>
      </dgm:prSet>
      <dgm:spPr/>
    </dgm:pt>
  </dgm:ptLst>
  <dgm:cxnLst>
    <dgm:cxn modelId="{2CBABB8F-ACFE-46CF-AA04-7CAF579B0A3D}" type="presOf" srcId="{259D6F97-B34F-4E2D-83F7-693B251EF46F}" destId="{2E0B7EEB-63BE-4B26-BB3B-0A28696E1962}" srcOrd="0" destOrd="0" presId="urn:microsoft.com/office/officeart/2005/8/layout/vList3"/>
    <dgm:cxn modelId="{B9B85342-AC50-4E97-8E9E-2FD870B1E881}" srcId="{AA690160-D328-4B69-A035-90D3C82FA0A6}" destId="{5DF8D196-4D3D-4940-9F32-682169997D7A}" srcOrd="7" destOrd="0" parTransId="{51CE1848-AB2A-4E28-8CF5-8442E546E0C5}" sibTransId="{90C1E242-23BD-452C-B222-DCFA2D4DAE3B}"/>
    <dgm:cxn modelId="{848FD3AE-28B4-496B-8310-E21C7E59F366}" type="presOf" srcId="{FF012A43-AA81-47A8-9EC1-EC954EDEACF4}" destId="{2E82D4D7-12F5-40E4-95DB-415D5C58FE32}" srcOrd="0" destOrd="0" presId="urn:microsoft.com/office/officeart/2005/8/layout/vList3"/>
    <dgm:cxn modelId="{19DD0941-6024-48D5-A14B-CEE4FB2B6717}" type="presOf" srcId="{055318FA-E762-41C0-9953-FD9E50CD2694}" destId="{E819B5D0-ABA1-4691-A9E2-47212B34F7D2}" srcOrd="0" destOrd="0" presId="urn:microsoft.com/office/officeart/2005/8/layout/vList3"/>
    <dgm:cxn modelId="{87AE0378-EE31-4377-882A-C130507BF042}" srcId="{AA690160-D328-4B69-A035-90D3C82FA0A6}" destId="{259D6F97-B34F-4E2D-83F7-693B251EF46F}" srcOrd="2" destOrd="0" parTransId="{BF62254A-353C-44CF-9B67-2ACBACBBB34B}" sibTransId="{99059E1C-C3C5-4D83-8FCB-09260E964C2C}"/>
    <dgm:cxn modelId="{A72CCD35-5B66-4BE1-8576-57DE02BE6B8F}" srcId="{AA690160-D328-4B69-A035-90D3C82FA0A6}" destId="{F8BEA876-D4D7-4A38-BE15-B8CE11952F9D}" srcOrd="1" destOrd="0" parTransId="{AA35747A-165D-4558-887C-83994C162CC4}" sibTransId="{BEE1CE25-95A7-4CCA-9262-0B6EB59359FD}"/>
    <dgm:cxn modelId="{477AAEBF-DA5C-41E3-807A-25A786F37F88}" type="presOf" srcId="{C20F2834-7A4B-463C-ABDE-12FFE93933A3}" destId="{5E9CD291-02DE-4292-B21A-6A6835AE75B1}" srcOrd="0" destOrd="0" presId="urn:microsoft.com/office/officeart/2005/8/layout/vList3"/>
    <dgm:cxn modelId="{4C839C11-576D-4F8B-A506-F28B1DFFF881}" srcId="{AA690160-D328-4B69-A035-90D3C82FA0A6}" destId="{C20F2834-7A4B-463C-ABDE-12FFE93933A3}" srcOrd="8" destOrd="0" parTransId="{BCFE97E8-F389-4CB9-AF67-54F99688D24C}" sibTransId="{CAE5F0D1-5C6A-4BF8-ACC0-DB67084C99C7}"/>
    <dgm:cxn modelId="{4233FF83-AEA3-4E2D-A69A-9BDCE61E5AAE}" type="presOf" srcId="{77AF15ED-F058-4A0B-B979-9880C6062DF0}" destId="{3BF2EB59-7673-4D5D-89B6-985F953B3F91}" srcOrd="0" destOrd="0" presId="urn:microsoft.com/office/officeart/2005/8/layout/vList3"/>
    <dgm:cxn modelId="{4EB66B53-44E7-4DD9-AED5-F4620988E931}" type="presOf" srcId="{5DF8D196-4D3D-4940-9F32-682169997D7A}" destId="{2138ACE4-D9BA-4E5A-BF49-F58F675F681D}" srcOrd="0" destOrd="0" presId="urn:microsoft.com/office/officeart/2005/8/layout/vList3"/>
    <dgm:cxn modelId="{68E98A91-E3AE-46AB-8E3E-7D91F8CD0B42}" srcId="{AA690160-D328-4B69-A035-90D3C82FA0A6}" destId="{FF012A43-AA81-47A8-9EC1-EC954EDEACF4}" srcOrd="3" destOrd="0" parTransId="{8C1BC21D-A5D1-4209-8B56-EC4CEB3E15C6}" sibTransId="{9505480B-CA2D-4DF3-B893-EF72F8000658}"/>
    <dgm:cxn modelId="{8687CC7B-9C2B-4637-B40E-49DE7450D369}" type="presOf" srcId="{AA690160-D328-4B69-A035-90D3C82FA0A6}" destId="{D706A8B5-58FC-48E0-81CA-6592FFADC8BE}" srcOrd="0" destOrd="0" presId="urn:microsoft.com/office/officeart/2005/8/layout/vList3"/>
    <dgm:cxn modelId="{7417CC53-98FE-43F4-BF56-8508FB7DA803}" srcId="{AA690160-D328-4B69-A035-90D3C82FA0A6}" destId="{5DD0A7D4-5781-4819-AF33-C5CE25A2D297}" srcOrd="5" destOrd="0" parTransId="{05B7C26E-C389-4346-849B-05526EF2C457}" sibTransId="{FD53903F-8A86-4D24-917A-36748269F973}"/>
    <dgm:cxn modelId="{A2CB2A99-973A-434B-9F56-5D059894D621}" type="presOf" srcId="{476E4177-EF8D-419E-AB8A-93E66CC82482}" destId="{B46DBC60-4283-4BFC-A73D-97148204C6AC}" srcOrd="0" destOrd="0" presId="urn:microsoft.com/office/officeart/2005/8/layout/vList3"/>
    <dgm:cxn modelId="{38175B35-B4AA-42F8-AED5-2C0B240668D5}" type="presOf" srcId="{F8BEA876-D4D7-4A38-BE15-B8CE11952F9D}" destId="{5A656D64-D0D0-400E-AAA4-1E44C3B60B3A}" srcOrd="0" destOrd="0" presId="urn:microsoft.com/office/officeart/2005/8/layout/vList3"/>
    <dgm:cxn modelId="{66086C2F-369C-4244-8ED2-D1B5846A29AE}" srcId="{AA690160-D328-4B69-A035-90D3C82FA0A6}" destId="{055318FA-E762-41C0-9953-FD9E50CD2694}" srcOrd="4" destOrd="0" parTransId="{5210E1F7-99A3-4E5B-8A2F-B00E3975C362}" sibTransId="{FD29EDEF-3EE2-42E2-9706-6DE52D2330B7}"/>
    <dgm:cxn modelId="{43100E44-14DA-4B0A-B695-9659FB40E5B2}" type="presOf" srcId="{5DD0A7D4-5781-4819-AF33-C5CE25A2D297}" destId="{A0984E09-DDAC-4B75-97C5-B2AEC4042B18}" srcOrd="0" destOrd="0" presId="urn:microsoft.com/office/officeart/2005/8/layout/vList3"/>
    <dgm:cxn modelId="{9A40B199-C1E6-4AA6-9486-07915ED7CAE7}" srcId="{AA690160-D328-4B69-A035-90D3C82FA0A6}" destId="{476E4177-EF8D-419E-AB8A-93E66CC82482}" srcOrd="0" destOrd="0" parTransId="{50A25A56-CEA1-40EB-822C-18475EA4B47A}" sibTransId="{A91F7A1B-DD1E-4B26-839C-2A5EF0A403AD}"/>
    <dgm:cxn modelId="{CD3B69F4-72CF-49E2-8926-8FD63E771977}" srcId="{AA690160-D328-4B69-A035-90D3C82FA0A6}" destId="{77AF15ED-F058-4A0B-B979-9880C6062DF0}" srcOrd="6" destOrd="0" parTransId="{0DF2CDB2-0880-4047-8447-A17EAE7580E4}" sibTransId="{E3B236AA-E864-46E4-BC91-F2D73633FEA4}"/>
    <dgm:cxn modelId="{A08ECAE8-CE62-4DBB-B9C1-E801808E3287}" type="presParOf" srcId="{D706A8B5-58FC-48E0-81CA-6592FFADC8BE}" destId="{41013C17-CBD4-44BC-B707-CB1D53F2B8F0}" srcOrd="0" destOrd="0" presId="urn:microsoft.com/office/officeart/2005/8/layout/vList3"/>
    <dgm:cxn modelId="{6DC8F58B-EEA8-49E6-9667-938A31A142A5}" type="presParOf" srcId="{41013C17-CBD4-44BC-B707-CB1D53F2B8F0}" destId="{C9E4C0A9-6DBB-4F09-8A29-99D0925AC646}" srcOrd="0" destOrd="0" presId="urn:microsoft.com/office/officeart/2005/8/layout/vList3"/>
    <dgm:cxn modelId="{81C15969-9764-49A1-BA6C-741F0B2CC8E9}" type="presParOf" srcId="{41013C17-CBD4-44BC-B707-CB1D53F2B8F0}" destId="{B46DBC60-4283-4BFC-A73D-97148204C6AC}" srcOrd="1" destOrd="0" presId="urn:microsoft.com/office/officeart/2005/8/layout/vList3"/>
    <dgm:cxn modelId="{EFB3AC57-721D-49D1-A180-B90C65C604D5}" type="presParOf" srcId="{D706A8B5-58FC-48E0-81CA-6592FFADC8BE}" destId="{BC666F0D-C09E-4595-93A0-95BF4842F3C7}" srcOrd="1" destOrd="0" presId="urn:microsoft.com/office/officeart/2005/8/layout/vList3"/>
    <dgm:cxn modelId="{E3B63D4D-DC19-49EB-9636-5CCA9A2CCB95}" type="presParOf" srcId="{D706A8B5-58FC-48E0-81CA-6592FFADC8BE}" destId="{11913AC7-8D12-4142-81B9-D6199C7FBB16}" srcOrd="2" destOrd="0" presId="urn:microsoft.com/office/officeart/2005/8/layout/vList3"/>
    <dgm:cxn modelId="{0EC170BF-C92C-4E27-BF82-4F0B675EC48C}" type="presParOf" srcId="{11913AC7-8D12-4142-81B9-D6199C7FBB16}" destId="{5CF22028-8530-4C55-8F52-674EF7BC960C}" srcOrd="0" destOrd="0" presId="urn:microsoft.com/office/officeart/2005/8/layout/vList3"/>
    <dgm:cxn modelId="{62AE1D2B-2FCA-41A1-94B9-BCAA91CE1C5F}" type="presParOf" srcId="{11913AC7-8D12-4142-81B9-D6199C7FBB16}" destId="{5A656D64-D0D0-400E-AAA4-1E44C3B60B3A}" srcOrd="1" destOrd="0" presId="urn:microsoft.com/office/officeart/2005/8/layout/vList3"/>
    <dgm:cxn modelId="{2E57359F-D596-4683-BD4E-AE36B6B8E8FF}" type="presParOf" srcId="{D706A8B5-58FC-48E0-81CA-6592FFADC8BE}" destId="{F2426745-BEED-4E48-9701-26E2A8D6F34B}" srcOrd="3" destOrd="0" presId="urn:microsoft.com/office/officeart/2005/8/layout/vList3"/>
    <dgm:cxn modelId="{C6DA395C-8B69-4358-A3FF-66A9F5721169}" type="presParOf" srcId="{D706A8B5-58FC-48E0-81CA-6592FFADC8BE}" destId="{EB42A2D1-CD71-4C53-BD81-94BD8ECFAAC8}" srcOrd="4" destOrd="0" presId="urn:microsoft.com/office/officeart/2005/8/layout/vList3"/>
    <dgm:cxn modelId="{31410BC7-3875-45CB-8389-53263D9FE5EC}" type="presParOf" srcId="{EB42A2D1-CD71-4C53-BD81-94BD8ECFAAC8}" destId="{7151BEEB-C787-4709-8132-6585FDA881DD}" srcOrd="0" destOrd="0" presId="urn:microsoft.com/office/officeart/2005/8/layout/vList3"/>
    <dgm:cxn modelId="{13EDB700-738F-4A29-A342-BA0105EA4BDF}" type="presParOf" srcId="{EB42A2D1-CD71-4C53-BD81-94BD8ECFAAC8}" destId="{2E0B7EEB-63BE-4B26-BB3B-0A28696E1962}" srcOrd="1" destOrd="0" presId="urn:microsoft.com/office/officeart/2005/8/layout/vList3"/>
    <dgm:cxn modelId="{1686A566-F14F-42A3-A14E-987AD9E46850}" type="presParOf" srcId="{D706A8B5-58FC-48E0-81CA-6592FFADC8BE}" destId="{95B18D89-A45E-45EC-8953-D0FF93FB8AC4}" srcOrd="5" destOrd="0" presId="urn:microsoft.com/office/officeart/2005/8/layout/vList3"/>
    <dgm:cxn modelId="{09561F74-8465-4AAE-8285-6FD52F364EC9}" type="presParOf" srcId="{D706A8B5-58FC-48E0-81CA-6592FFADC8BE}" destId="{B9F9E272-E459-4A7C-9B6E-013F42AEACB6}" srcOrd="6" destOrd="0" presId="urn:microsoft.com/office/officeart/2005/8/layout/vList3"/>
    <dgm:cxn modelId="{EAE83834-8192-4572-B67F-C4CB72FC06D7}" type="presParOf" srcId="{B9F9E272-E459-4A7C-9B6E-013F42AEACB6}" destId="{DAC4EF39-867C-4F83-9BF2-D46D68624244}" srcOrd="0" destOrd="0" presId="urn:microsoft.com/office/officeart/2005/8/layout/vList3"/>
    <dgm:cxn modelId="{2752BD90-3D22-4BAC-97D0-EFA98447FB63}" type="presParOf" srcId="{B9F9E272-E459-4A7C-9B6E-013F42AEACB6}" destId="{2E82D4D7-12F5-40E4-95DB-415D5C58FE32}" srcOrd="1" destOrd="0" presId="urn:microsoft.com/office/officeart/2005/8/layout/vList3"/>
    <dgm:cxn modelId="{C41465E1-C191-416A-9DDD-DA769A741133}" type="presParOf" srcId="{D706A8B5-58FC-48E0-81CA-6592FFADC8BE}" destId="{BE3E83A1-AB49-469D-9807-B5B1FA004F9A}" srcOrd="7" destOrd="0" presId="urn:microsoft.com/office/officeart/2005/8/layout/vList3"/>
    <dgm:cxn modelId="{D8B7596A-EA6E-492B-A211-E3013029A03A}" type="presParOf" srcId="{D706A8B5-58FC-48E0-81CA-6592FFADC8BE}" destId="{DDA4E6CB-BFC5-4236-87E0-75C336D84062}" srcOrd="8" destOrd="0" presId="urn:microsoft.com/office/officeart/2005/8/layout/vList3"/>
    <dgm:cxn modelId="{20CF44B8-1140-475C-8DCE-2078C9B7AF9E}" type="presParOf" srcId="{DDA4E6CB-BFC5-4236-87E0-75C336D84062}" destId="{F9F669CE-359D-4E86-BC73-9C18F653E428}" srcOrd="0" destOrd="0" presId="urn:microsoft.com/office/officeart/2005/8/layout/vList3"/>
    <dgm:cxn modelId="{C012238F-F598-4666-8553-1F16357E0325}" type="presParOf" srcId="{DDA4E6CB-BFC5-4236-87E0-75C336D84062}" destId="{E819B5D0-ABA1-4691-A9E2-47212B34F7D2}" srcOrd="1" destOrd="0" presId="urn:microsoft.com/office/officeart/2005/8/layout/vList3"/>
    <dgm:cxn modelId="{E3C0FB63-104F-45C0-BD4D-A8837936025D}" type="presParOf" srcId="{D706A8B5-58FC-48E0-81CA-6592FFADC8BE}" destId="{87942B22-843C-4EB0-A8F3-4B806562FFEC}" srcOrd="9" destOrd="0" presId="urn:microsoft.com/office/officeart/2005/8/layout/vList3"/>
    <dgm:cxn modelId="{7157B282-343D-4B90-A937-7106FDDEDE4B}" type="presParOf" srcId="{D706A8B5-58FC-48E0-81CA-6592FFADC8BE}" destId="{3526C023-30F6-4E56-A420-B890214854D6}" srcOrd="10" destOrd="0" presId="urn:microsoft.com/office/officeart/2005/8/layout/vList3"/>
    <dgm:cxn modelId="{0160890B-9CCA-422A-B600-8D80A171C083}" type="presParOf" srcId="{3526C023-30F6-4E56-A420-B890214854D6}" destId="{75B501CC-0F09-4273-9F0F-D55D1A7531C6}" srcOrd="0" destOrd="0" presId="urn:microsoft.com/office/officeart/2005/8/layout/vList3"/>
    <dgm:cxn modelId="{5AC9EF2F-FBB3-4C24-825D-B0C314F5B4BA}" type="presParOf" srcId="{3526C023-30F6-4E56-A420-B890214854D6}" destId="{A0984E09-DDAC-4B75-97C5-B2AEC4042B18}" srcOrd="1" destOrd="0" presId="urn:microsoft.com/office/officeart/2005/8/layout/vList3"/>
    <dgm:cxn modelId="{9E2176D2-05EB-4172-9361-B04C327499DB}" type="presParOf" srcId="{D706A8B5-58FC-48E0-81CA-6592FFADC8BE}" destId="{D2573DA6-A1FB-4268-82B0-D7AE5E78F6E3}" srcOrd="11" destOrd="0" presId="urn:microsoft.com/office/officeart/2005/8/layout/vList3"/>
    <dgm:cxn modelId="{8ABDC59E-4BF9-46EA-91D5-EBED77AFE8BB}" type="presParOf" srcId="{D706A8B5-58FC-48E0-81CA-6592FFADC8BE}" destId="{F81D4896-E62C-4EEC-80FC-78F9323EA5A4}" srcOrd="12" destOrd="0" presId="urn:microsoft.com/office/officeart/2005/8/layout/vList3"/>
    <dgm:cxn modelId="{44C760D2-BAC7-487B-88E5-50C97FCA3FAC}" type="presParOf" srcId="{F81D4896-E62C-4EEC-80FC-78F9323EA5A4}" destId="{9CDE02FD-E2D2-4AC6-BFC5-7FC083BCEB04}" srcOrd="0" destOrd="0" presId="urn:microsoft.com/office/officeart/2005/8/layout/vList3"/>
    <dgm:cxn modelId="{0C399C8E-898C-42F1-85A9-0248490CBF15}" type="presParOf" srcId="{F81D4896-E62C-4EEC-80FC-78F9323EA5A4}" destId="{3BF2EB59-7673-4D5D-89B6-985F953B3F91}" srcOrd="1" destOrd="0" presId="urn:microsoft.com/office/officeart/2005/8/layout/vList3"/>
    <dgm:cxn modelId="{605C4701-F0A1-49B9-9725-72553F0A1024}" type="presParOf" srcId="{D706A8B5-58FC-48E0-81CA-6592FFADC8BE}" destId="{10586345-C674-4D58-A4CD-44737FA2FC45}" srcOrd="13" destOrd="0" presId="urn:microsoft.com/office/officeart/2005/8/layout/vList3"/>
    <dgm:cxn modelId="{9DBE6B0D-16E4-4719-A30D-31782B6E7485}" type="presParOf" srcId="{D706A8B5-58FC-48E0-81CA-6592FFADC8BE}" destId="{AD7A30A2-B023-4D40-A7B8-2A0A2B3B2C94}" srcOrd="14" destOrd="0" presId="urn:microsoft.com/office/officeart/2005/8/layout/vList3"/>
    <dgm:cxn modelId="{0AD1D7FF-2E50-4911-B6EF-E1B4D8905968}" type="presParOf" srcId="{AD7A30A2-B023-4D40-A7B8-2A0A2B3B2C94}" destId="{11234ECD-BCD8-4060-A0D9-50E378C3C558}" srcOrd="0" destOrd="0" presId="urn:microsoft.com/office/officeart/2005/8/layout/vList3"/>
    <dgm:cxn modelId="{3E247773-F483-418F-AAC8-1911D811F3A3}" type="presParOf" srcId="{AD7A30A2-B023-4D40-A7B8-2A0A2B3B2C94}" destId="{2138ACE4-D9BA-4E5A-BF49-F58F675F681D}" srcOrd="1" destOrd="0" presId="urn:microsoft.com/office/officeart/2005/8/layout/vList3"/>
    <dgm:cxn modelId="{9DB6B8ED-4A90-4FD3-BC61-05ABFC874A16}" type="presParOf" srcId="{D706A8B5-58FC-48E0-81CA-6592FFADC8BE}" destId="{6B471733-9F7A-4592-8162-701E318737EA}" srcOrd="15" destOrd="0" presId="urn:microsoft.com/office/officeart/2005/8/layout/vList3"/>
    <dgm:cxn modelId="{A04151F0-93D9-4F29-A73E-8A3C435382A0}" type="presParOf" srcId="{D706A8B5-58FC-48E0-81CA-6592FFADC8BE}" destId="{BA417068-38E5-43B0-BFC0-202F6168DA88}" srcOrd="16" destOrd="0" presId="urn:microsoft.com/office/officeart/2005/8/layout/vList3"/>
    <dgm:cxn modelId="{AD1F5FE1-7BBA-4D1B-B3C9-7EB4D4494571}" type="presParOf" srcId="{BA417068-38E5-43B0-BFC0-202F6168DA88}" destId="{F66C7FA6-6ED7-40DA-A9CF-A21475EEC0CF}" srcOrd="0" destOrd="0" presId="urn:microsoft.com/office/officeart/2005/8/layout/vList3"/>
    <dgm:cxn modelId="{BCD8601C-EF54-4FE5-97C1-08EDB0B964F1}" type="presParOf" srcId="{BA417068-38E5-43B0-BFC0-202F6168DA88}" destId="{5E9CD291-02DE-4292-B21A-6A6835AE75B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DBC60-4283-4BFC-A73D-97148204C6AC}">
      <dsp:nvSpPr>
        <dsp:cNvPr id="0" name=""/>
        <dsp:cNvSpPr/>
      </dsp:nvSpPr>
      <dsp:spPr>
        <a:xfrm rot="10800000">
          <a:off x="755554" y="3462"/>
          <a:ext cx="5614067" cy="549862"/>
        </a:xfrm>
        <a:prstGeom prst="homePlate">
          <a:avLst/>
        </a:prstGeom>
        <a:gradFill rotWithShape="0">
          <a:gsLst>
            <a:gs pos="0">
              <a:srgbClr val="2787A0"/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152" tIns="274320" rIns="73152" bIns="76200" numCol="1" spcCol="1270" anchor="t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000" b="0" i="0" kern="1200" dirty="0">
            <a:latin typeface="Corbel"/>
            <a:ea typeface="+mn-ea"/>
            <a:cs typeface="+mn-cs"/>
          </a:endParaRPr>
        </a:p>
      </dsp:txBody>
      <dsp:txXfrm rot="10800000">
        <a:off x="893019" y="3462"/>
        <a:ext cx="5476602" cy="549862"/>
      </dsp:txXfrm>
    </dsp:sp>
    <dsp:sp modelId="{C9E4C0A9-6DBB-4F09-8A29-99D0925AC646}">
      <dsp:nvSpPr>
        <dsp:cNvPr id="0" name=""/>
        <dsp:cNvSpPr/>
      </dsp:nvSpPr>
      <dsp:spPr>
        <a:xfrm>
          <a:off x="169717" y="0"/>
          <a:ext cx="549862" cy="549862"/>
        </a:xfrm>
        <a:prstGeom prst="ellipse">
          <a:avLst/>
        </a:prstGeom>
        <a:blipFill dpi="0" rotWithShape="0">
          <a:blip xmlns:r="http://schemas.openxmlformats.org/officeDocument/2006/relationships" r:embed="rId1"/>
          <a:srcRect/>
          <a:tile tx="0" ty="0" sx="40000" sy="40000" flip="none" algn="ctr"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A656D64-D0D0-400E-AAA4-1E44C3B60B3A}">
      <dsp:nvSpPr>
        <dsp:cNvPr id="0" name=""/>
        <dsp:cNvSpPr/>
      </dsp:nvSpPr>
      <dsp:spPr>
        <a:xfrm rot="10800000">
          <a:off x="755540" y="702001"/>
          <a:ext cx="5602582" cy="549862"/>
        </a:xfrm>
        <a:prstGeom prst="homePlate">
          <a:avLst/>
        </a:prstGeom>
        <a:gradFill rotWithShape="0">
          <a:gsLst>
            <a:gs pos="0">
              <a:srgbClr val="2AB3A1"/>
            </a:gs>
            <a:gs pos="80000">
              <a:schemeClr val="accent5">
                <a:hueOff val="-1241735"/>
                <a:satOff val="4976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5">
                <a:hueOff val="-1241735"/>
                <a:satOff val="4976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2474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l-PL" sz="2000" kern="1200" dirty="0"/>
        </a:p>
      </dsp:txBody>
      <dsp:txXfrm rot="10800000">
        <a:off x="893005" y="702001"/>
        <a:ext cx="5465117" cy="549862"/>
      </dsp:txXfrm>
    </dsp:sp>
    <dsp:sp modelId="{5CF22028-8530-4C55-8F52-674EF7BC960C}">
      <dsp:nvSpPr>
        <dsp:cNvPr id="0" name=""/>
        <dsp:cNvSpPr/>
      </dsp:nvSpPr>
      <dsp:spPr>
        <a:xfrm>
          <a:off x="169916" y="711134"/>
          <a:ext cx="549862" cy="549862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E0B7EEB-63BE-4B26-BB3B-0A28696E1962}">
      <dsp:nvSpPr>
        <dsp:cNvPr id="0" name=""/>
        <dsp:cNvSpPr/>
      </dsp:nvSpPr>
      <dsp:spPr>
        <a:xfrm rot="10800000">
          <a:off x="755540" y="1423474"/>
          <a:ext cx="5602582" cy="549862"/>
        </a:xfrm>
        <a:prstGeom prst="homePlate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2474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l-PL" sz="2500" kern="1200"/>
        </a:p>
      </dsp:txBody>
      <dsp:txXfrm rot="10800000">
        <a:off x="893005" y="1423474"/>
        <a:ext cx="5465117" cy="549862"/>
      </dsp:txXfrm>
    </dsp:sp>
    <dsp:sp modelId="{7151BEEB-C787-4709-8132-6585FDA881DD}">
      <dsp:nvSpPr>
        <dsp:cNvPr id="0" name=""/>
        <dsp:cNvSpPr/>
      </dsp:nvSpPr>
      <dsp:spPr>
        <a:xfrm>
          <a:off x="169916" y="1423474"/>
          <a:ext cx="549862" cy="549862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E82D4D7-12F5-40E4-95DB-415D5C58FE32}">
      <dsp:nvSpPr>
        <dsp:cNvPr id="0" name=""/>
        <dsp:cNvSpPr/>
      </dsp:nvSpPr>
      <dsp:spPr>
        <a:xfrm rot="10800000">
          <a:off x="755540" y="2135820"/>
          <a:ext cx="5602582" cy="549862"/>
        </a:xfrm>
        <a:prstGeom prst="homePlate">
          <a:avLst/>
        </a:prstGeom>
        <a:gradFill rotWithShape="0">
          <a:gsLst>
            <a:gs pos="0">
              <a:schemeClr val="accent5">
                <a:hueOff val="-3725204"/>
                <a:satOff val="14929"/>
                <a:lumOff val="3235"/>
                <a:alphaOff val="0"/>
                <a:shade val="51000"/>
                <a:satMod val="130000"/>
              </a:schemeClr>
            </a:gs>
            <a:gs pos="80000">
              <a:schemeClr val="accent5">
                <a:hueOff val="-3725204"/>
                <a:satOff val="14929"/>
                <a:lumOff val="3235"/>
                <a:alphaOff val="0"/>
                <a:shade val="93000"/>
                <a:satMod val="130000"/>
              </a:schemeClr>
            </a:gs>
            <a:gs pos="100000">
              <a:schemeClr val="accent5">
                <a:hueOff val="-3725204"/>
                <a:satOff val="14929"/>
                <a:lumOff val="32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2474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l-PL" sz="2500" kern="1200"/>
        </a:p>
      </dsp:txBody>
      <dsp:txXfrm rot="10800000">
        <a:off x="893005" y="2135820"/>
        <a:ext cx="5465117" cy="549862"/>
      </dsp:txXfrm>
    </dsp:sp>
    <dsp:sp modelId="{DAC4EF39-867C-4F83-9BF2-D46D68624244}">
      <dsp:nvSpPr>
        <dsp:cNvPr id="0" name=""/>
        <dsp:cNvSpPr/>
      </dsp:nvSpPr>
      <dsp:spPr>
        <a:xfrm>
          <a:off x="169916" y="2135820"/>
          <a:ext cx="549862" cy="549862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819B5D0-ABA1-4691-A9E2-47212B34F7D2}">
      <dsp:nvSpPr>
        <dsp:cNvPr id="0" name=""/>
        <dsp:cNvSpPr/>
      </dsp:nvSpPr>
      <dsp:spPr>
        <a:xfrm rot="10800000">
          <a:off x="755540" y="2848161"/>
          <a:ext cx="5602582" cy="549862"/>
        </a:xfrm>
        <a:prstGeom prst="homePlat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2474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l-PL" sz="2500" kern="1200"/>
        </a:p>
      </dsp:txBody>
      <dsp:txXfrm rot="10800000">
        <a:off x="893005" y="2848161"/>
        <a:ext cx="5465117" cy="549862"/>
      </dsp:txXfrm>
    </dsp:sp>
    <dsp:sp modelId="{F9F669CE-359D-4E86-BC73-9C18F653E428}">
      <dsp:nvSpPr>
        <dsp:cNvPr id="0" name=""/>
        <dsp:cNvSpPr/>
      </dsp:nvSpPr>
      <dsp:spPr>
        <a:xfrm>
          <a:off x="169916" y="2848161"/>
          <a:ext cx="549862" cy="549862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0984E09-DDAC-4B75-97C5-B2AEC4042B18}">
      <dsp:nvSpPr>
        <dsp:cNvPr id="0" name=""/>
        <dsp:cNvSpPr/>
      </dsp:nvSpPr>
      <dsp:spPr>
        <a:xfrm rot="10800000">
          <a:off x="755540" y="3560506"/>
          <a:ext cx="5602582" cy="549862"/>
        </a:xfrm>
        <a:prstGeom prst="homePlate">
          <a:avLst/>
        </a:prstGeom>
        <a:gradFill rotWithShape="0">
          <a:gsLst>
            <a:gs pos="0">
              <a:schemeClr val="accent5">
                <a:hueOff val="-6208672"/>
                <a:satOff val="24882"/>
                <a:lumOff val="5392"/>
                <a:alphaOff val="0"/>
                <a:shade val="51000"/>
                <a:satMod val="130000"/>
              </a:schemeClr>
            </a:gs>
            <a:gs pos="80000">
              <a:schemeClr val="accent5">
                <a:hueOff val="-6208672"/>
                <a:satOff val="24882"/>
                <a:lumOff val="5392"/>
                <a:alphaOff val="0"/>
                <a:shade val="93000"/>
                <a:satMod val="130000"/>
              </a:schemeClr>
            </a:gs>
            <a:gs pos="100000">
              <a:schemeClr val="accent5">
                <a:hueOff val="-6208672"/>
                <a:satOff val="24882"/>
                <a:lumOff val="5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152" tIns="274320" rIns="73152" bIns="7620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000" b="0" i="0" kern="1200" dirty="0">
            <a:latin typeface="Corbel"/>
            <a:ea typeface="+mn-ea"/>
            <a:cs typeface="+mn-cs"/>
          </a:endParaRPr>
        </a:p>
      </dsp:txBody>
      <dsp:txXfrm rot="10800000">
        <a:off x="893005" y="3560506"/>
        <a:ext cx="5465117" cy="549862"/>
      </dsp:txXfrm>
    </dsp:sp>
    <dsp:sp modelId="{75B501CC-0F09-4273-9F0F-D55D1A7531C6}">
      <dsp:nvSpPr>
        <dsp:cNvPr id="0" name=""/>
        <dsp:cNvSpPr/>
      </dsp:nvSpPr>
      <dsp:spPr>
        <a:xfrm>
          <a:off x="169916" y="3560506"/>
          <a:ext cx="549862" cy="549862"/>
        </a:xfrm>
        <a:prstGeom prst="ellipse">
          <a:avLst/>
        </a:prstGeom>
        <a:blipFill dpi="0" rotWithShape="0">
          <a:blip xmlns:r="http://schemas.openxmlformats.org/officeDocument/2006/relationships" r:embed="rId6"/>
          <a:srcRect/>
          <a:tile tx="0" ty="0" sx="30000" sy="30000" flip="none" algn="ctr"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BF2EB59-7673-4D5D-89B6-985F953B3F91}">
      <dsp:nvSpPr>
        <dsp:cNvPr id="0" name=""/>
        <dsp:cNvSpPr/>
      </dsp:nvSpPr>
      <dsp:spPr>
        <a:xfrm rot="10800000">
          <a:off x="755540" y="4272852"/>
          <a:ext cx="5602582" cy="549862"/>
        </a:xfrm>
        <a:prstGeom prst="homePlate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152" tIns="274320" rIns="73152" bIns="7620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000" b="0" i="0" kern="1200" dirty="0">
            <a:latin typeface="Corbel"/>
            <a:ea typeface="+mn-ea"/>
            <a:cs typeface="+mn-cs"/>
          </a:endParaRPr>
        </a:p>
      </dsp:txBody>
      <dsp:txXfrm rot="10800000">
        <a:off x="893005" y="4272852"/>
        <a:ext cx="5465117" cy="549862"/>
      </dsp:txXfrm>
    </dsp:sp>
    <dsp:sp modelId="{9CDE02FD-E2D2-4AC6-BFC5-7FC083BCEB04}">
      <dsp:nvSpPr>
        <dsp:cNvPr id="0" name=""/>
        <dsp:cNvSpPr/>
      </dsp:nvSpPr>
      <dsp:spPr>
        <a:xfrm>
          <a:off x="169916" y="4272852"/>
          <a:ext cx="549862" cy="549862"/>
        </a:xfrm>
        <a:prstGeom prst="ellipse">
          <a:avLst/>
        </a:prstGeom>
        <a:blipFill dpi="0" rotWithShape="0">
          <a:blip xmlns:r="http://schemas.openxmlformats.org/officeDocument/2006/relationships" r:embed="rId7"/>
          <a:srcRect/>
          <a:tile tx="222250" ty="-762000" sx="40000" sy="40000" flip="none" algn="ctr"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138ACE4-D9BA-4E5A-BF49-F58F675F681D}">
      <dsp:nvSpPr>
        <dsp:cNvPr id="0" name=""/>
        <dsp:cNvSpPr/>
      </dsp:nvSpPr>
      <dsp:spPr>
        <a:xfrm rot="10800000">
          <a:off x="755540" y="4985193"/>
          <a:ext cx="5602582" cy="549862"/>
        </a:xfrm>
        <a:prstGeom prst="homePlate">
          <a:avLst/>
        </a:prstGeom>
        <a:gradFill rotWithShape="0">
          <a:gsLst>
            <a:gs pos="0">
              <a:schemeClr val="accent5">
                <a:hueOff val="-8692142"/>
                <a:satOff val="34835"/>
                <a:lumOff val="7549"/>
                <a:alphaOff val="0"/>
                <a:shade val="51000"/>
                <a:satMod val="130000"/>
              </a:schemeClr>
            </a:gs>
            <a:gs pos="80000">
              <a:schemeClr val="accent5">
                <a:hueOff val="-8692142"/>
                <a:satOff val="34835"/>
                <a:lumOff val="7549"/>
                <a:alphaOff val="0"/>
                <a:shade val="93000"/>
                <a:satMod val="130000"/>
              </a:schemeClr>
            </a:gs>
            <a:gs pos="100000">
              <a:schemeClr val="accent5">
                <a:hueOff val="-8692142"/>
                <a:satOff val="34835"/>
                <a:lumOff val="7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152" tIns="274320" rIns="73152" bIns="7620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000" b="0" i="0" kern="1200" dirty="0">
            <a:latin typeface="Corbel"/>
            <a:ea typeface="+mn-ea"/>
            <a:cs typeface="+mn-cs"/>
          </a:endParaRPr>
        </a:p>
      </dsp:txBody>
      <dsp:txXfrm rot="10800000">
        <a:off x="893005" y="4985193"/>
        <a:ext cx="5465117" cy="549862"/>
      </dsp:txXfrm>
    </dsp:sp>
    <dsp:sp modelId="{11234ECD-BCD8-4060-A0D9-50E378C3C558}">
      <dsp:nvSpPr>
        <dsp:cNvPr id="0" name=""/>
        <dsp:cNvSpPr/>
      </dsp:nvSpPr>
      <dsp:spPr>
        <a:xfrm>
          <a:off x="169916" y="4985193"/>
          <a:ext cx="549862" cy="549862"/>
        </a:xfrm>
        <a:prstGeom prst="ellipse">
          <a:avLst/>
        </a:prstGeom>
        <a:blipFill dpi="0" rotWithShape="0">
          <a:blip xmlns:r="http://schemas.openxmlformats.org/officeDocument/2006/relationships" r:embed="rId8"/>
          <a:srcRect/>
          <a:tile tx="0" ty="0" sx="60000" sy="60000" flip="none" algn="ctr"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E9CD291-02DE-4292-B21A-6A6835AE75B1}">
      <dsp:nvSpPr>
        <dsp:cNvPr id="0" name=""/>
        <dsp:cNvSpPr/>
      </dsp:nvSpPr>
      <dsp:spPr>
        <a:xfrm rot="10800000">
          <a:off x="742823" y="5674483"/>
          <a:ext cx="5602582" cy="549862"/>
        </a:xfrm>
        <a:prstGeom prst="homePlat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152" tIns="274320" rIns="73152" bIns="7620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000" b="0" i="0" kern="1200" dirty="0">
            <a:latin typeface="Corbel"/>
            <a:ea typeface="+mn-ea"/>
            <a:cs typeface="+mn-cs"/>
          </a:endParaRPr>
        </a:p>
      </dsp:txBody>
      <dsp:txXfrm rot="10800000">
        <a:off x="880288" y="5674483"/>
        <a:ext cx="5465117" cy="549862"/>
      </dsp:txXfrm>
    </dsp:sp>
    <dsp:sp modelId="{F66C7FA6-6ED7-40DA-A9CF-A21475EEC0CF}">
      <dsp:nvSpPr>
        <dsp:cNvPr id="0" name=""/>
        <dsp:cNvSpPr/>
      </dsp:nvSpPr>
      <dsp:spPr>
        <a:xfrm>
          <a:off x="169916" y="5697539"/>
          <a:ext cx="549862" cy="549862"/>
        </a:xfrm>
        <a:prstGeom prst="ellipse">
          <a:avLst/>
        </a:prstGeom>
        <a:blipFill dpi="0" rotWithShape="0">
          <a:blip xmlns:r="http://schemas.openxmlformats.org/officeDocument/2006/relationships" r:embed="rId9"/>
          <a:srcRect/>
          <a:tile tx="889000" ty="0" sx="90000" sy="90000" flip="none" algn="r"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C4AB8-25BE-445F-8073-7AAC05BD37F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6074-CEC2-4EBF-B1F3-E97A96BEB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02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sz="1200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600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767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9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677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4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15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414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6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7073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9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22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65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36004" y="198884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anose="02020502050506020301" pitchFamily="18" charset="0"/>
              </a:rPr>
              <a:t>PROGRAMOWANIE</a:t>
            </a:r>
            <a:br>
              <a:rPr lang="pl-PL" sz="6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anose="02020502050506020301" pitchFamily="18" charset="0"/>
              </a:rPr>
            </a:br>
            <a:r>
              <a:rPr lang="pl-PL" sz="6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anose="02020502050506020301" pitchFamily="18" charset="0"/>
              </a:rPr>
              <a:t>GIER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59" y="4134939"/>
            <a:ext cx="3327890" cy="20799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pole tekstowe 4"/>
          <p:cNvSpPr txBox="1"/>
          <p:nvPr/>
        </p:nvSpPr>
        <p:spPr>
          <a:xfrm>
            <a:off x="2771800" y="6237312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>
                <a:solidFill>
                  <a:srgbClr val="30CAB4"/>
                </a:solidFill>
              </a:rPr>
              <a:t>Państwowa Wyższa Szkoła Zawodowa w Ciechanowie </a:t>
            </a:r>
            <a:br>
              <a:rPr lang="pl-PL" sz="1200" dirty="0">
                <a:solidFill>
                  <a:srgbClr val="30CAB4"/>
                </a:solidFill>
              </a:rPr>
            </a:br>
            <a:r>
              <a:rPr lang="pl-PL" sz="1200" dirty="0">
                <a:solidFill>
                  <a:srgbClr val="30CAB4"/>
                </a:solidFill>
              </a:rPr>
              <a:t>2016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6257478" y="211578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>
                <a:solidFill>
                  <a:srgbClr val="30CAB4"/>
                </a:solidFill>
                <a:latin typeface="Trajan Pro" panose="02020502050506020301" pitchFamily="18" charset="0"/>
              </a:rPr>
              <a:t>Paulina Cieślińska</a:t>
            </a:r>
            <a:br>
              <a:rPr lang="pl-PL" sz="1600" dirty="0">
                <a:solidFill>
                  <a:srgbClr val="30CAB4"/>
                </a:solidFill>
                <a:latin typeface="Trajan Pro" panose="02020502050506020301" pitchFamily="18" charset="0"/>
              </a:rPr>
            </a:br>
            <a:r>
              <a:rPr lang="pl-PL" sz="1600" dirty="0">
                <a:solidFill>
                  <a:srgbClr val="30CAB4"/>
                </a:solidFill>
                <a:latin typeface="Trajan Pro" panose="02020502050506020301" pitchFamily="18" charset="0"/>
              </a:rPr>
              <a:t>Informatyka, sem.VI</a:t>
            </a:r>
          </a:p>
        </p:txBody>
      </p:sp>
    </p:spTree>
    <p:extLst>
      <p:ext uri="{BB962C8B-B14F-4D97-AF65-F5344CB8AC3E}">
        <p14:creationId xmlns:p14="http://schemas.microsoft.com/office/powerpoint/2010/main" val="76606787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gradFill>
            <a:gsLst>
              <a:gs pos="0">
                <a:srgbClr val="239585"/>
              </a:gs>
              <a:gs pos="80000">
                <a:srgbClr val="30CAB4"/>
              </a:gs>
              <a:gs pos="100000">
                <a:srgbClr val="7AE0D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457200" y="89964"/>
            <a:ext cx="727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Zaplanowanie mechanizmu działania</a:t>
            </a:r>
            <a:endParaRPr lang="pl-PL" sz="3200" dirty="0">
              <a:noFill/>
            </a:endParaRPr>
          </a:p>
        </p:txBody>
      </p:sp>
      <p:pic>
        <p:nvPicPr>
          <p:cNvPr id="7" name="animacja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100" y="1268760"/>
            <a:ext cx="7543800" cy="4525963"/>
          </a:xfrm>
        </p:spPr>
      </p:pic>
    </p:spTree>
    <p:extLst>
      <p:ext uri="{BB962C8B-B14F-4D97-AF65-F5344CB8AC3E}">
        <p14:creationId xmlns:p14="http://schemas.microsoft.com/office/powerpoint/2010/main" val="56288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gradFill>
            <a:gsLst>
              <a:gs pos="0">
                <a:srgbClr val="239585"/>
              </a:gs>
              <a:gs pos="80000">
                <a:srgbClr val="30CAB4"/>
              </a:gs>
              <a:gs pos="100000">
                <a:srgbClr val="7AE0D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457200" y="89964"/>
            <a:ext cx="727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Zaplanowanie mechanizmu działania</a:t>
            </a:r>
            <a:endParaRPr lang="pl-PL" sz="3200" dirty="0">
              <a:noFill/>
            </a:endParaRPr>
          </a:p>
        </p:txBody>
      </p:sp>
      <p:sp>
        <p:nvSpPr>
          <p:cNvPr id="8" name="Symbol zastępczy zawartości 7"/>
          <p:cNvSpPr>
            <a:spLocks noGrp="1"/>
          </p:cNvSpPr>
          <p:nvPr>
            <p:ph idx="1"/>
          </p:nvPr>
        </p:nvSpPr>
        <p:spPr>
          <a:xfrm>
            <a:off x="539552" y="2348880"/>
            <a:ext cx="8229600" cy="3489251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Kiedy jeden z graczy zdoła ustawić trzy znaczki obok siebie, tj. pionowo, poziomo, na ukos, </a:t>
            </a:r>
            <a:r>
              <a:rPr lang="pl-PL" u="sng" dirty="0"/>
              <a:t>WYGRYWA.</a:t>
            </a:r>
          </a:p>
        </p:txBody>
      </p:sp>
    </p:spTree>
    <p:extLst>
      <p:ext uri="{BB962C8B-B14F-4D97-AF65-F5344CB8AC3E}">
        <p14:creationId xmlns:p14="http://schemas.microsoft.com/office/powerpoint/2010/main" val="40989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gradFill>
            <a:gsLst>
              <a:gs pos="0">
                <a:srgbClr val="239585"/>
              </a:gs>
              <a:gs pos="80000">
                <a:srgbClr val="30CAB4"/>
              </a:gs>
              <a:gs pos="100000">
                <a:srgbClr val="7AE0D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457200" y="89964"/>
            <a:ext cx="727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Zaplanowanie mechanizmu działania</a:t>
            </a:r>
            <a:endParaRPr lang="pl-PL" sz="3200" dirty="0">
              <a:noFill/>
            </a:endParaRPr>
          </a:p>
        </p:txBody>
      </p:sp>
      <p:pic>
        <p:nvPicPr>
          <p:cNvPr id="10" name="Symbol zastępczy zawartości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3538736" cy="2123242"/>
          </a:xfr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924944"/>
            <a:ext cx="3517711" cy="2110627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4509120"/>
            <a:ext cx="3504506" cy="2102704"/>
          </a:xfrm>
          <a:prstGeom prst="rect">
            <a:avLst/>
          </a:prstGeom>
        </p:spPr>
      </p:pic>
      <p:sp>
        <p:nvSpPr>
          <p:cNvPr id="13" name="pole tekstowe 12"/>
          <p:cNvSpPr txBox="1"/>
          <p:nvPr/>
        </p:nvSpPr>
        <p:spPr>
          <a:xfrm>
            <a:off x="4067944" y="1052736"/>
            <a:ext cx="366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POZIOMO</a:t>
            </a:r>
          </a:p>
        </p:txBody>
      </p:sp>
      <p:sp>
        <p:nvSpPr>
          <p:cNvPr id="14" name="pole tekstowe 13"/>
          <p:cNvSpPr txBox="1"/>
          <p:nvPr/>
        </p:nvSpPr>
        <p:spPr>
          <a:xfrm>
            <a:off x="1475656" y="3657883"/>
            <a:ext cx="366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/>
              <a:t>PIONOWO</a:t>
            </a:r>
          </a:p>
        </p:txBody>
      </p:sp>
      <p:sp>
        <p:nvSpPr>
          <p:cNvPr id="15" name="pole tekstowe 14"/>
          <p:cNvSpPr txBox="1"/>
          <p:nvPr/>
        </p:nvSpPr>
        <p:spPr>
          <a:xfrm>
            <a:off x="3851920" y="5893698"/>
            <a:ext cx="366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UKOŚNIE</a:t>
            </a:r>
          </a:p>
        </p:txBody>
      </p:sp>
    </p:spTree>
    <p:extLst>
      <p:ext uri="{BB962C8B-B14F-4D97-AF65-F5344CB8AC3E}">
        <p14:creationId xmlns:p14="http://schemas.microsoft.com/office/powerpoint/2010/main" val="1337712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gradFill>
            <a:gsLst>
              <a:gs pos="0">
                <a:srgbClr val="239585"/>
              </a:gs>
              <a:gs pos="80000">
                <a:srgbClr val="30CAB4"/>
              </a:gs>
              <a:gs pos="100000">
                <a:srgbClr val="7AE0D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457200" y="89964"/>
            <a:ext cx="727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Zaplanowanie mechanizmu działania</a:t>
            </a:r>
            <a:endParaRPr lang="pl-PL" sz="3200" dirty="0">
              <a:noFill/>
            </a:endParaRPr>
          </a:p>
        </p:txBody>
      </p:sp>
      <p:pic>
        <p:nvPicPr>
          <p:cNvPr id="3" name="animacja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7938" y="1052736"/>
            <a:ext cx="5788124" cy="3472631"/>
          </a:xfrm>
        </p:spPr>
      </p:pic>
      <p:sp>
        <p:nvSpPr>
          <p:cNvPr id="8" name="pole tekstowe 7"/>
          <p:cNvSpPr txBox="1"/>
          <p:nvPr/>
        </p:nvSpPr>
        <p:spPr>
          <a:xfrm>
            <a:off x="637220" y="5013176"/>
            <a:ext cx="782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Po wygranej trzy znaki są przekreślane i wyświetlany jest komunikat o wygranej.</a:t>
            </a:r>
          </a:p>
        </p:txBody>
      </p:sp>
    </p:spTree>
    <p:extLst>
      <p:ext uri="{BB962C8B-B14F-4D97-AF65-F5344CB8AC3E}">
        <p14:creationId xmlns:p14="http://schemas.microsoft.com/office/powerpoint/2010/main" val="428539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gradFill>
            <a:gsLst>
              <a:gs pos="0">
                <a:srgbClr val="239585"/>
              </a:gs>
              <a:gs pos="80000">
                <a:srgbClr val="30CAB4"/>
              </a:gs>
              <a:gs pos="100000">
                <a:srgbClr val="7AE0D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457200" y="89964"/>
            <a:ext cx="727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Zaplanowanie mechanizmu działania</a:t>
            </a:r>
            <a:endParaRPr lang="pl-PL" sz="3200" dirty="0">
              <a:noFill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4744"/>
            <a:ext cx="5400600" cy="324036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637220" y="5013176"/>
            <a:ext cx="782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Podobnie jest po wygranej przeciwnika - gdy </a:t>
            </a:r>
            <a:r>
              <a:rPr lang="pl-PL"/>
              <a:t>ustawi on kolejno </a:t>
            </a:r>
            <a:r>
              <a:rPr lang="pl-PL" dirty="0"/>
              <a:t>trzy znaki, wówczas wyświetlany jest komunikat o przegranej.</a:t>
            </a:r>
          </a:p>
        </p:txBody>
      </p:sp>
    </p:spTree>
    <p:extLst>
      <p:ext uri="{BB962C8B-B14F-4D97-AF65-F5344CB8AC3E}">
        <p14:creationId xmlns:p14="http://schemas.microsoft.com/office/powerpoint/2010/main" val="4112618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79512" y="735583"/>
            <a:ext cx="5832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anose="02020502050506020301" pitchFamily="18" charset="0"/>
              </a:rPr>
              <a:t>Gra typu </a:t>
            </a:r>
            <a:br>
              <a:rPr lang="pl-PL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anose="02020502050506020301" pitchFamily="18" charset="0"/>
              </a:rPr>
            </a:br>
            <a:r>
              <a:rPr lang="pl-PL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anose="02020502050506020301" pitchFamily="18" charset="0"/>
              </a:rPr>
              <a:t>„Kółko i krzyżyk”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611560" y="3284984"/>
            <a:ext cx="784887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>
                <a:solidFill>
                  <a:srgbClr val="FDB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Opis i zasady gry: </a:t>
            </a:r>
            <a:br>
              <a:rPr lang="pl-PL" sz="2800" b="1" dirty="0">
                <a:solidFill>
                  <a:srgbClr val="FDB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pl-PL" sz="2800" b="1" dirty="0">
              <a:solidFill>
                <a:srgbClr val="FDB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l-PL" dirty="0">
                <a:solidFill>
                  <a:srgbClr val="FDB9FF"/>
                </a:solidFill>
              </a:rPr>
              <a:t>Ogólnie - Kółko i krzyżyk to gra strategiczna rozgrywana przez dwóch graczy, najczęściej na kartce papieru w kratkę lub w wersji komputerowej. Gracze obejmują pola na przemian dążąc do objęcia trzech pól w jednej linii, przy jednoczesnym uniemożliwieniu tego samego przeciwnikowi. Pole może być objęte przez jednego gracza i nie zmienia swego właściciela przez cały przebieg gry. W najbardziej popularnej w Polsce wersji gra odbywa się na polu o wymiarach 3x3. 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548680"/>
            <a:ext cx="3146229" cy="28030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4931087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467544" y="1196752"/>
            <a:ext cx="8352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anose="02020502050506020301" pitchFamily="18" charset="0"/>
              </a:rPr>
              <a:t>Cechy projektu</a:t>
            </a:r>
          </a:p>
          <a:p>
            <a:endParaRPr lang="pl-PL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anose="02020502050506020301" pitchFamily="18" charset="0"/>
            </a:endParaRPr>
          </a:p>
          <a:p>
            <a:r>
              <a:rPr lang="pl-PL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anose="02020502050506020301" pitchFamily="18" charset="0"/>
              </a:rPr>
              <a:t>- gra tworzona w języku C#</a:t>
            </a:r>
          </a:p>
          <a:p>
            <a:r>
              <a:rPr lang="pl-PL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anose="02020502050506020301" pitchFamily="18" charset="0"/>
              </a:rPr>
              <a:t>- zastosowanie technologii WPF (aplikacja okienkowa)</a:t>
            </a:r>
          </a:p>
          <a:p>
            <a:r>
              <a:rPr lang="pl-PL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anose="02020502050506020301" pitchFamily="18" charset="0"/>
              </a:rPr>
              <a:t>- tworzenie w Microsoft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3546276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259632" y="1700808"/>
            <a:ext cx="6624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solidFill>
                  <a:schemeClr val="bg1"/>
                </a:solidFill>
              </a:rPr>
              <a:t>Harmonogram pracy nad projektem</a:t>
            </a:r>
          </a:p>
        </p:txBody>
      </p:sp>
      <p:sp>
        <p:nvSpPr>
          <p:cNvPr id="3" name="Strzałka w dół 2"/>
          <p:cNvSpPr/>
          <p:nvPr/>
        </p:nvSpPr>
        <p:spPr>
          <a:xfrm>
            <a:off x="3923928" y="3933056"/>
            <a:ext cx="1152128" cy="216024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10421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27E66"/>
            </a:gs>
            <a:gs pos="71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772864047"/>
              </p:ext>
            </p:extLst>
          </p:nvPr>
        </p:nvGraphicFramePr>
        <p:xfrm>
          <a:off x="539552" y="331152"/>
          <a:ext cx="8424936" cy="626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pole tekstowe 1"/>
          <p:cNvSpPr txBox="1"/>
          <p:nvPr/>
        </p:nvSpPr>
        <p:spPr>
          <a:xfrm>
            <a:off x="1691680" y="40466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Przygotowanie grafiki koncepcyjnej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664247" y="113383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Zaplanowanie mechanizmu działania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1664247" y="186300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Tworzenie logiki gry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1688622" y="252869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Implementacja grafiki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664247" y="325786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Planowanie sztucznej inteligencji</a:t>
            </a:r>
          </a:p>
        </p:txBody>
      </p:sp>
      <p:sp>
        <p:nvSpPr>
          <p:cNvPr id="8" name="pole tekstowe 7"/>
          <p:cNvSpPr txBox="1"/>
          <p:nvPr/>
        </p:nvSpPr>
        <p:spPr>
          <a:xfrm>
            <a:off x="1663714" y="398703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Implementacja SI – I etap</a:t>
            </a:r>
          </a:p>
        </p:txBody>
      </p:sp>
      <p:sp>
        <p:nvSpPr>
          <p:cNvPr id="9" name="pole tekstowe 8"/>
          <p:cNvSpPr txBox="1"/>
          <p:nvPr/>
        </p:nvSpPr>
        <p:spPr>
          <a:xfrm>
            <a:off x="1655898" y="467688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Implementacja SI – II etap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1663714" y="5406025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Planowanie efektów dodatkowych</a:t>
            </a:r>
          </a:p>
        </p:txBody>
      </p:sp>
      <p:sp>
        <p:nvSpPr>
          <p:cNvPr id="12" name="pole tekstowe 11"/>
          <p:cNvSpPr txBox="1"/>
          <p:nvPr/>
        </p:nvSpPr>
        <p:spPr>
          <a:xfrm>
            <a:off x="1655898" y="6095871"/>
            <a:ext cx="417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Implementacja efektów dodatkowych</a:t>
            </a:r>
          </a:p>
        </p:txBody>
      </p:sp>
    </p:spTree>
    <p:extLst>
      <p:ext uri="{BB962C8B-B14F-4D97-AF65-F5344CB8AC3E}">
        <p14:creationId xmlns:p14="http://schemas.microsoft.com/office/powerpoint/2010/main" val="7199130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9E4C0A9-6DBB-4F09-8A29-99D0925AC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>
                                            <p:graphicEl>
                                              <a:dgm id="{C9E4C0A9-6DBB-4F09-8A29-99D0925AC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graphicEl>
                                              <a:dgm id="{C9E4C0A9-6DBB-4F09-8A29-99D0925AC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>
                                            <p:graphicEl>
                                              <a:dgm id="{C9E4C0A9-6DBB-4F09-8A29-99D0925AC6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46DBC60-4283-4BFC-A73D-97148204C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>
                                            <p:graphicEl>
                                              <a:dgm id="{B46DBC60-4283-4BFC-A73D-97148204C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graphicEl>
                                              <a:dgm id="{B46DBC60-4283-4BFC-A73D-97148204C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graphicEl>
                                              <a:dgm id="{B46DBC60-4283-4BFC-A73D-97148204C6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CF22028-8530-4C55-8F52-674EF7BC9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graphicEl>
                                              <a:dgm id="{5CF22028-8530-4C55-8F52-674EF7BC9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graphicEl>
                                              <a:dgm id="{5CF22028-8530-4C55-8F52-674EF7BC9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graphicEl>
                                              <a:dgm id="{5CF22028-8530-4C55-8F52-674EF7BC96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A656D64-D0D0-400E-AAA4-1E44C3B60B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graphicEl>
                                              <a:dgm id="{5A656D64-D0D0-400E-AAA4-1E44C3B60B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graphicEl>
                                              <a:dgm id="{5A656D64-D0D0-400E-AAA4-1E44C3B60B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graphicEl>
                                              <a:dgm id="{5A656D64-D0D0-400E-AAA4-1E44C3B60B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151BEEB-C787-4709-8132-6585FDA88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graphicEl>
                                              <a:dgm id="{7151BEEB-C787-4709-8132-6585FDA88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graphicEl>
                                              <a:dgm id="{7151BEEB-C787-4709-8132-6585FDA88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graphicEl>
                                              <a:dgm id="{7151BEEB-C787-4709-8132-6585FDA881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E0B7EEB-63BE-4B26-BB3B-0A28696E19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graphicEl>
                                              <a:dgm id="{2E0B7EEB-63BE-4B26-BB3B-0A28696E19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graphicEl>
                                              <a:dgm id="{2E0B7EEB-63BE-4B26-BB3B-0A28696E19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graphicEl>
                                              <a:dgm id="{2E0B7EEB-63BE-4B26-BB3B-0A28696E19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AC4EF39-867C-4F83-9BF2-D46D68624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graphicEl>
                                              <a:dgm id="{DAC4EF39-867C-4F83-9BF2-D46D68624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graphicEl>
                                              <a:dgm id="{DAC4EF39-867C-4F83-9BF2-D46D68624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>
                                            <p:graphicEl>
                                              <a:dgm id="{DAC4EF39-867C-4F83-9BF2-D46D686242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E82D4D7-12F5-40E4-95DB-415D5C58FE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graphicEl>
                                              <a:dgm id="{2E82D4D7-12F5-40E4-95DB-415D5C58FE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>
                                            <p:graphicEl>
                                              <a:dgm id="{2E82D4D7-12F5-40E4-95DB-415D5C58FE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>
                                            <p:graphicEl>
                                              <a:dgm id="{2E82D4D7-12F5-40E4-95DB-415D5C58FE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9F669CE-359D-4E86-BC73-9C18F653E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graphicEl>
                                              <a:dgm id="{F9F669CE-359D-4E86-BC73-9C18F653E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graphicEl>
                                              <a:dgm id="{F9F669CE-359D-4E86-BC73-9C18F653E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>
                                            <p:graphicEl>
                                              <a:dgm id="{F9F669CE-359D-4E86-BC73-9C18F653E4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819B5D0-ABA1-4691-A9E2-47212B34F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>
                                            <p:graphicEl>
                                              <a:dgm id="{E819B5D0-ABA1-4691-A9E2-47212B34F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>
                                            <p:graphicEl>
                                              <a:dgm id="{E819B5D0-ABA1-4691-A9E2-47212B34F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>
                                            <p:graphicEl>
                                              <a:dgm id="{E819B5D0-ABA1-4691-A9E2-47212B34F7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5B501CC-0F09-4273-9F0F-D55D1A753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>
                                            <p:graphicEl>
                                              <a:dgm id="{75B501CC-0F09-4273-9F0F-D55D1A753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>
                                            <p:graphicEl>
                                              <a:dgm id="{75B501CC-0F09-4273-9F0F-D55D1A753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">
                                            <p:graphicEl>
                                              <a:dgm id="{75B501CC-0F09-4273-9F0F-D55D1A7531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0984E09-DDAC-4B75-97C5-B2AEC4042B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>
                                            <p:graphicEl>
                                              <a:dgm id="{A0984E09-DDAC-4B75-97C5-B2AEC4042B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>
                                            <p:graphicEl>
                                              <a:dgm id="{A0984E09-DDAC-4B75-97C5-B2AEC4042B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">
                                            <p:graphicEl>
                                              <a:dgm id="{A0984E09-DDAC-4B75-97C5-B2AEC4042B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CDE02FD-E2D2-4AC6-BFC5-7FC083BCE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>
                                            <p:graphicEl>
                                              <a:dgm id="{9CDE02FD-E2D2-4AC6-BFC5-7FC083BCE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>
                                            <p:graphicEl>
                                              <a:dgm id="{9CDE02FD-E2D2-4AC6-BFC5-7FC083BCE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1">
                                            <p:graphicEl>
                                              <a:dgm id="{9CDE02FD-E2D2-4AC6-BFC5-7FC083BCEB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BF2EB59-7673-4D5D-89B6-985F953B3F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>
                                            <p:graphicEl>
                                              <a:dgm id="{3BF2EB59-7673-4D5D-89B6-985F953B3F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>
                                            <p:graphicEl>
                                              <a:dgm id="{3BF2EB59-7673-4D5D-89B6-985F953B3F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">
                                            <p:graphicEl>
                                              <a:dgm id="{3BF2EB59-7673-4D5D-89B6-985F953B3F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1234ECD-BCD8-4060-A0D9-50E378C3C5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>
                                            <p:graphicEl>
                                              <a:dgm id="{11234ECD-BCD8-4060-A0D9-50E378C3C5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>
                                            <p:graphicEl>
                                              <a:dgm id="{11234ECD-BCD8-4060-A0D9-50E378C3C5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>
                                            <p:graphicEl>
                                              <a:dgm id="{11234ECD-BCD8-4060-A0D9-50E378C3C5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138ACE4-D9BA-4E5A-BF49-F58F675F6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">
                                            <p:graphicEl>
                                              <a:dgm id="{2138ACE4-D9BA-4E5A-BF49-F58F675F6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>
                                            <p:graphicEl>
                                              <a:dgm id="{2138ACE4-D9BA-4E5A-BF49-F58F675F6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1">
                                            <p:graphicEl>
                                              <a:dgm id="{2138ACE4-D9BA-4E5A-BF49-F58F675F68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66C7FA6-6ED7-40DA-A9CF-A21475EEC0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">
                                            <p:graphicEl>
                                              <a:dgm id="{F66C7FA6-6ED7-40DA-A9CF-A21475EEC0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">
                                            <p:graphicEl>
                                              <a:dgm id="{F66C7FA6-6ED7-40DA-A9CF-A21475EEC0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">
                                            <p:graphicEl>
                                              <a:dgm id="{F66C7FA6-6ED7-40DA-A9CF-A21475EEC0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E9CD291-02DE-4292-B21A-6A6835AE7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">
                                            <p:graphicEl>
                                              <a:dgm id="{5E9CD291-02DE-4292-B21A-6A6835AE7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">
                                            <p:graphicEl>
                                              <a:dgm id="{5E9CD291-02DE-4292-B21A-6A6835AE7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1">
                                            <p:graphicEl>
                                              <a:dgm id="{5E9CD291-02DE-4292-B21A-6A6835AE75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gradFill>
            <a:gsLst>
              <a:gs pos="0">
                <a:srgbClr val="2787A0"/>
              </a:gs>
              <a:gs pos="80000">
                <a:srgbClr val="2299EA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457200" y="89964"/>
            <a:ext cx="727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1. Przygotowanie grafiki koncepcyjnej</a:t>
            </a:r>
            <a:endParaRPr lang="pl-PL" sz="3200" dirty="0">
              <a:noFill/>
            </a:endParaRPr>
          </a:p>
        </p:txBody>
      </p:sp>
      <p:pic>
        <p:nvPicPr>
          <p:cNvPr id="18" name="Obraz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980728"/>
            <a:ext cx="3926210" cy="2355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Obraz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4005064"/>
            <a:ext cx="3926210" cy="2355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pole tekstowe 1"/>
          <p:cNvSpPr txBox="1"/>
          <p:nvPr/>
        </p:nvSpPr>
        <p:spPr>
          <a:xfrm>
            <a:off x="4555442" y="1419927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Ekran po włączeniu gry</a:t>
            </a:r>
          </a:p>
          <a:p>
            <a:endParaRPr lang="pl-PL" dirty="0"/>
          </a:p>
          <a:p>
            <a:r>
              <a:rPr lang="pl-PL" i="1" dirty="0"/>
              <a:t>(wzbogacony będzie o dodatkową grafikę tematyczną, jakieś animacje, efekty dźwiękowe itp.)</a:t>
            </a:r>
          </a:p>
        </p:txBody>
      </p:sp>
      <p:sp>
        <p:nvSpPr>
          <p:cNvPr id="9" name="pole tekstowe 8"/>
          <p:cNvSpPr txBox="1"/>
          <p:nvPr/>
        </p:nvSpPr>
        <p:spPr>
          <a:xfrm>
            <a:off x="4555442" y="4444263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Ekran po kliknięciu Nowa Gra</a:t>
            </a:r>
          </a:p>
          <a:p>
            <a:endParaRPr lang="pl-PL" dirty="0"/>
          </a:p>
          <a:p>
            <a:r>
              <a:rPr lang="pl-PL" i="1" dirty="0"/>
              <a:t>(także wzbogacony będzie o dodatkową grafikę tematyczną, jakieś animacje, efekty dźwiękowe itp.)</a:t>
            </a:r>
          </a:p>
        </p:txBody>
      </p:sp>
    </p:spTree>
    <p:extLst>
      <p:ext uri="{BB962C8B-B14F-4D97-AF65-F5344CB8AC3E}">
        <p14:creationId xmlns:p14="http://schemas.microsoft.com/office/powerpoint/2010/main" val="106805855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gradFill>
            <a:gsLst>
              <a:gs pos="0">
                <a:srgbClr val="2787A0"/>
              </a:gs>
              <a:gs pos="80000">
                <a:srgbClr val="2299EA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457200" y="89964"/>
            <a:ext cx="727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1. Przygotowanie grafiki koncepcyjnej</a:t>
            </a:r>
            <a:endParaRPr lang="pl-PL" sz="3200" dirty="0">
              <a:noFill/>
            </a:endParaRPr>
          </a:p>
        </p:txBody>
      </p:sp>
      <p:pic>
        <p:nvPicPr>
          <p:cNvPr id="20" name="Obraz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1" y="1052736"/>
            <a:ext cx="3926210" cy="2355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Obraz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4" y="3861048"/>
            <a:ext cx="3926210" cy="2355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pole tekstowe 21"/>
          <p:cNvSpPr txBox="1"/>
          <p:nvPr/>
        </p:nvSpPr>
        <p:spPr>
          <a:xfrm>
            <a:off x="4572000" y="1537915"/>
            <a:ext cx="42484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Wygrana uczestnika </a:t>
            </a:r>
            <a:br>
              <a:rPr lang="pl-PL" dirty="0"/>
            </a:br>
            <a:r>
              <a:rPr lang="pl-PL" i="1" dirty="0"/>
              <a:t>(znak nad napisem „NOWA GRA” informujący o tym, którymi „pionkami” rozgrywa gracz)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Komunikat o wygranej</a:t>
            </a:r>
          </a:p>
          <a:p>
            <a:endParaRPr lang="pl-PL" dirty="0"/>
          </a:p>
          <a:p>
            <a:r>
              <a:rPr lang="pl-PL" i="1" dirty="0"/>
              <a:t>(wzbogacone będzie o dodatkową grafikę tematyczną, jakieś animacje, efekty dźwiękowe itp.)</a:t>
            </a:r>
          </a:p>
        </p:txBody>
      </p:sp>
    </p:spTree>
    <p:extLst>
      <p:ext uri="{BB962C8B-B14F-4D97-AF65-F5344CB8AC3E}">
        <p14:creationId xmlns:p14="http://schemas.microsoft.com/office/powerpoint/2010/main" val="29821624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gradFill>
            <a:gsLst>
              <a:gs pos="0">
                <a:srgbClr val="2787A0"/>
              </a:gs>
              <a:gs pos="80000">
                <a:srgbClr val="2299EA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457200" y="89964"/>
            <a:ext cx="727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1. Przygotowanie grafiki koncepcyjnej</a:t>
            </a:r>
            <a:endParaRPr lang="pl-PL" sz="3200" dirty="0">
              <a:noFill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0" y="1052736"/>
            <a:ext cx="4004140" cy="2402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8" y="4077072"/>
            <a:ext cx="4009482" cy="2405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pole tekstowe 9"/>
          <p:cNvSpPr txBox="1"/>
          <p:nvPr/>
        </p:nvSpPr>
        <p:spPr>
          <a:xfrm>
            <a:off x="4572000" y="1537915"/>
            <a:ext cx="42484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Przegrana uczestnika </a:t>
            </a:r>
            <a:br>
              <a:rPr lang="pl-PL" dirty="0"/>
            </a:br>
            <a:r>
              <a:rPr lang="pl-PL" i="1" dirty="0"/>
              <a:t>(znak nad napisem „NOWA GRA” informujący o tym, którymi „pionkami” rozgrywa gracz)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Komunikat o przegranej</a:t>
            </a:r>
          </a:p>
          <a:p>
            <a:endParaRPr lang="pl-PL" dirty="0"/>
          </a:p>
          <a:p>
            <a:r>
              <a:rPr lang="pl-PL" i="1" dirty="0"/>
              <a:t>(wzbogacone będzie o dodatkową grafikę tematyczną, jakieś animacje, efekty dźwiękowe itp.)</a:t>
            </a:r>
          </a:p>
        </p:txBody>
      </p:sp>
    </p:spTree>
    <p:extLst>
      <p:ext uri="{BB962C8B-B14F-4D97-AF65-F5344CB8AC3E}">
        <p14:creationId xmlns:p14="http://schemas.microsoft.com/office/powerpoint/2010/main" val="361528677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gradFill>
            <a:gsLst>
              <a:gs pos="0">
                <a:srgbClr val="239585"/>
              </a:gs>
              <a:gs pos="80000">
                <a:srgbClr val="30CAB4"/>
              </a:gs>
              <a:gs pos="100000">
                <a:srgbClr val="7AE0D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457200" y="89964"/>
            <a:ext cx="727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Zaplanowanie mechanizmu działania</a:t>
            </a:r>
            <a:endParaRPr lang="pl-PL" sz="3200" dirty="0">
              <a:noFill/>
            </a:endParaRPr>
          </a:p>
        </p:txBody>
      </p:sp>
      <p:sp>
        <p:nvSpPr>
          <p:cNvPr id="8" name="Symbol zastępczy zawartości 7"/>
          <p:cNvSpPr>
            <a:spLocks noGrp="1"/>
          </p:cNvSpPr>
          <p:nvPr>
            <p:ph idx="1"/>
          </p:nvPr>
        </p:nvSpPr>
        <p:spPr>
          <a:xfrm>
            <a:off x="539552" y="2348880"/>
            <a:ext cx="8229600" cy="3489251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Gra „Kółko i krzyżyk” jest to typowa prosta gra strategiczna. Plansza do gry składa się z 9 pól, </a:t>
            </a:r>
            <a:br>
              <a:rPr lang="pl-PL" dirty="0"/>
            </a:br>
            <a:r>
              <a:rPr lang="pl-PL" dirty="0"/>
              <a:t>na których gracze mogą stawiać swoje znaki – na przemian, za każdym razem po jednym znaku.</a:t>
            </a:r>
          </a:p>
        </p:txBody>
      </p:sp>
    </p:spTree>
    <p:extLst>
      <p:ext uri="{BB962C8B-B14F-4D97-AF65-F5344CB8AC3E}">
        <p14:creationId xmlns:p14="http://schemas.microsoft.com/office/powerpoint/2010/main" val="3672476127"/>
      </p:ext>
    </p:extLst>
  </p:cSld>
  <p:clrMapOvr>
    <a:masterClrMapping/>
  </p:clrMapOvr>
</p:sld>
</file>

<file path=ppt/theme/theme1.xml><?xml version="1.0" encoding="utf-8"?>
<a:theme xmlns:a="http://schemas.openxmlformats.org/drawingml/2006/main" name="Animated_picture_list_with_color_text_tabs_TP10201159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6154BE5-A4CF-4631-9B9D-E5254BD5B5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Animowana lista obrazów z kolorowymi kartami tekstowymi</Template>
  <TotalTime>0</TotalTime>
  <Words>230</Words>
  <Application>Microsoft Office PowerPoint</Application>
  <PresentationFormat>Pokaz na ekranie (4:3)</PresentationFormat>
  <Paragraphs>65</Paragraphs>
  <Slides>14</Slides>
  <Notes>1</Notes>
  <HiddenSlides>0</HiddenSlides>
  <MMClips>2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Trajan Pro</vt:lpstr>
      <vt:lpstr>Animated_picture_list_with_color_text_tabs_TP102011595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2016-03-10T21:23:11Z</dcterms:created>
  <dcterms:modified xsi:type="dcterms:W3CDTF">2016-03-18T10:00:17Z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TC020116629991</vt:lpwstr>
  </property>
</Properties>
</file>